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notesSlides/notesSlide7.xml" ContentType="application/vnd.openxmlformats-officedocument.presentationml.notesSlide+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23"/>
  </p:notesMasterIdLst>
  <p:sldIdLst>
    <p:sldId id="256" r:id="rId2"/>
    <p:sldId id="257" r:id="rId3"/>
    <p:sldId id="258" r:id="rId4"/>
    <p:sldId id="276" r:id="rId5"/>
    <p:sldId id="259" r:id="rId6"/>
    <p:sldId id="261" r:id="rId7"/>
    <p:sldId id="262" r:id="rId8"/>
    <p:sldId id="263" r:id="rId9"/>
    <p:sldId id="264" r:id="rId10"/>
    <p:sldId id="269" r:id="rId11"/>
    <p:sldId id="268" r:id="rId12"/>
    <p:sldId id="270" r:id="rId13"/>
    <p:sldId id="260" r:id="rId14"/>
    <p:sldId id="271" r:id="rId15"/>
    <p:sldId id="272" r:id="rId16"/>
    <p:sldId id="273" r:id="rId17"/>
    <p:sldId id="265" r:id="rId18"/>
    <p:sldId id="274" r:id="rId19"/>
    <p:sldId id="266" r:id="rId20"/>
    <p:sldId id="275" r:id="rId21"/>
    <p:sldId id="267"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1224"/>
    <a:srgbClr val="C8D69B"/>
    <a:srgbClr val="00AF50"/>
    <a:srgbClr val="8EB4E3"/>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5FA441-3BD1-4BBE-82D1-A2A10C50C528}" v="496" dt="2021-11-30T21:46:37.852"/>
    <p1510:client id="{C65F12A0-9EB3-480C-BECD-D19C5DD21187}" v="6584" dt="2021-12-01T01:35:01.463"/>
    <p1510:client id="{D60B7306-6420-41B6-A391-2A97DDFC285C}" v="1715" dt="2021-12-01T00:20:21.5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34" autoAdjust="0"/>
    <p:restoredTop sz="94660"/>
  </p:normalViewPr>
  <p:slideViewPr>
    <p:cSldViewPr snapToGrid="0">
      <p:cViewPr varScale="1">
        <p:scale>
          <a:sx n="108" d="100"/>
          <a:sy n="108" d="100"/>
        </p:scale>
        <p:origin x="58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01T00:30:44.796"/>
    </inkml:context>
    <inkml:brush xml:id="br0">
      <inkml:brushProperty name="width" value="0.05" units="cm"/>
      <inkml:brushProperty name="height" value="0.05" units="cm"/>
      <inkml:brushProperty name="color" value="#FF0000"/>
    </inkml:brush>
  </inkml:definitions>
  <inkml:trace contextRef="#ctx0" brushRef="#br0">0 0 6408 0 0,'0'0'736'0'0,"13"19"5480"0"0,-10-15-5938 0 0,0-1 0 0 0,0 0 0 0 0,0-1 0 0 0,1 1 1 0 0,-1 0-1 0 0,1-1 0 0 0,-1 0 0 0 0,8 3 1 0 0,-2-2-237 0 0,-8-3-39 0 0,0 0 1 0 0,-1 0 0 0 0,1 1 0 0 0,0-1 0 0 0,0 0-1 0 0,0 1 1 0 0,0-1 0 0 0,0 1 0 0 0,-1-1 0 0 0,1 1 0 0 0,0-1-1 0 0,0 1 1 0 0,-1-1 0 0 0,1 1 0 0 0,0 0 0 0 0,-1-1-1 0 0,2 2 1 0 0,-2-1 12 0 0,1-1 0 0 0,0 1 0 0 0,-1 0-1 0 0,1-1 1 0 0,0 1 0 0 0,0 0 0 0 0,0-1 0 0 0,-1 1 0 0 0,1-1-1 0 0,0 1 1 0 0,0-1 0 0 0,0 0 0 0 0,1 1 0 0 0,-1-1-10 0 0,0 1 0 0 0,1-1 0 0 0,-1 0 0 0 0,0 1 1 0 0,0 0-1 0 0,0-1 0 0 0,0 1 0 0 0,0 0 0 0 0,0-1 0 0 0,1 3 0 0 0,65 62 282 0 0,-14-17-224 0 0,-21-20 75 0 0,20 24-94 0 0,-47-47-30 0 0,1 0 0 0 0,0-1 0 0 0,0 1 0 0 0,1-1 0 0 0,12 6 0 0 0,-11-6-7 0 0,-1 0-1 0 0,1 1 1 0 0,-1-1 0 0 0,8 8-1 0 0,-10-8-13 0 0,1 0-1 0 0,-1 0 1 0 0,12 5-1 0 0,-1 0 71 0 0,40 22 68 0 0,-6-5-126 0 0,-17-10-5 0 0,-23-12 41 0 0,-1 1 1 0 0,14 8-1 0 0,-11-5 70 0 0,1-1 0 0 0,0 0 0 0 0,18 6 0 0 0,-25-10 64 0 0,-3-2-171 0 0,0 1 0 0 0,0 0 0 0 0,0 0 0 0 0,0 0 0 0 0,0 1-1 0 0,3 2 1 0 0,13 10-423 0 0,2-3 450 0 0,19 16 0 0 0,11 4 680 0 0,6 3-584 0 0,-50-31-128 0 0,-7-3 0 0 0,1-1 0 0 0,-1 1 0 0 0,1-1 0 0 0,-1 0 0 0 0,1 1 0 0 0,0-1 0 0 0,-1 0 0 0 0,1 0 0 0 0,-1 1 0 0 0,1-1 0 0 0,0 0 0 0 0,-1 0 0 0 0,1 0 0 0 0,0 0 0 0 0,-1 0 0 0 0,1 0 0 0 0,0 0 0 0 0,-1 0 0 0 0,1 0 0 0 0,0 0 0 0 0,-1 0 0 0 0,2 0 0 0 0,1 0 0 0 0,0 0 0 0 0,0 1 0 0 0,1-1 0 0 0,-1 1 0 0 0,0 0 0 0 0,0 0 0 0 0,0 0 0 0 0,0 0 0 0 0,0 1 0 0 0,0-1 0 0 0,0 1 0 0 0,3 2 0 0 0,10 5 118 0 0,-1-2-107 0 0,-12-5-11 0 0,0 0 0 0 0,0 0 0 0 0,0-1 0 0 0,0 0 0 0 0,1 1 0 0 0,-1-1-1 0 0,6 1 1 0 0,-4-1-1 0 0,0 0 0 0 0,0 0 0 0 0,1 1-1 0 0,8 5 1 0 0,12 3 71 0 0,-16-7-13 0 0,0 1 0 0 0,20 10 0 0 0,-26-13-36 0 0,56 25 27 0 0,-50-22-48 0 0,0 0 0 0 0,0-1 0 0 0,0 0 0 0 0,13 2 0 0 0,-16-3 19 0 0,0 0 0 0 0,14 6-1 0 0,12 5-10 0 0,17 2-16 0 0,-19-4 152 0 0,5 5-8 0 0,-11-6-136 0 0,-16-6 0 0 0,0 0 0 0 0,19 4 0 0 0,-26-8 1 0 0,0 1-1 0 0,0 0 0 0 0,0-1 0 0 0,0 1 0 0 0,0 0 0 0 0,0 0 0 0 0,3 3 1 0 0,19 9-15 0 0,37 10-150 0 0,-46-21 164 0 0,-14-2 0 0 0,0 0 0 0 0,0 0 0 0 0,0 0 0 0 0,1 1 0 0 0,-1-1 0 0 0,0 0 0 0 0,0 0 0 0 0,0 1 0 0 0,1-1 0 0 0,-1 1 0 0 0,0-1 0 0 0,0 1 0 0 0,0-1 0 0 0,0 1 0 0 0,1 1 0 0 0,22 3-72 0 0,-14 0 24 0 0,1-1 0 0 0,0-1 0 0 0,0 0 0 0 0,1 0 0 0 0,11 0 0 0 0,40 10 80 0 0,13 7-346 0 0,-24-7 324 0 0,-19-6-10 0 0,-32-6 0 0 0,1 0-34 0 0,-1 0 0 0 0,1 0 0 0 0,0-1-1 0 0,0 1 1 0 0,0 0 0 0 0,-1-1-1 0 0,1 1 1 0 0,0-1 0 0 0,0 1-1 0 0,4-1 1 0 0,8 3 309 0 0,-5 1-252 0 0,1-1 1 0 0,-1 0 0 0 0,15 3 0 0 0,-23-6-17 0 0,8 2-133 0 0,0 0-1 0 0,14 0 0 0 0,4 0 15 0 0,24 5 607 0 0,3 1-1220 0 0,-15-3 575 0 0,-5 4 366 0 0,-29-7-247 0 0,1-1 0 0 0,-1 1 0 0 0,1-1 0 0 0,-1-1 0 0 0,9 1 0 0 0,31 7 663 0 0,-25-7-1130 0 0,18-12 1270 0 0,20 1-1380 0 0,-55 9 720 0 0,0 1 0 0 0,-1-1 0 0 0,1 1 0 0 0,0 0 0 0 0,0 0 0 0 0,0 1 0 0 0,5 0 0 0 0,8 1-96 0 0,70-8 206 0 0,-21 2-180 0 0,-36 2 398 0 0,49-1-553 0 0,-1 2-390 0 0,-55 3 763 0 0,-18-2-292 0 0,0 1-1 0 0,1-1 1 0 0,-1 0-1 0 0,1 0 1 0 0,-1 0-1 0 0,0 0 1 0 0,7-2-1 0 0,-9 2 33 0 0,5 1 68 0 0,0 1 0 0 0,0-1-1 0 0,0-1 1 0 0,0 1-1 0 0,11-1 1 0 0,-9-1-474 0 0,82 0 462 0 0,-78 3 287 0 0,-10-2-311 0 0,0 1 0 0 0,1-1 1 0 0,-1 0-1 0 0,0 0 0 0 0,1 0 0 0 0,3-1 0 0 0,28 3-349 0 0,-18-3 56 0 0,-10 1 295 0 0,0 0 0 0 0,1 0 0 0 0,-1 0 0 0 0,8 2 0 0 0,30 8-194 0 0,33 5 160 0 0,-50-10 0 0 0,14 5 0 0 0,-33-7 0 0 0,0-2 0 0 0,0 1 0 0 0,16 0 0 0 0,25 3 160 0 0,-39-5-124 0 0,1 1-1 0 0,17 3 0 0 0,17 0 18 0 0,5 4-403 0 0,4 1 381 0 0,-7-1-31 0 0,-46-7 0 0 0,32 8 0 0 0,-3 0 0 0 0,14-1 463 0 0,-41-7-548 0 0,0 0 1 0 0,0 0-1 0 0,0 0 1 0 0,0 0-1 0 0,7-1 1 0 0,-7 0 91 0 0,-1 0 1 0 0,1 1-1 0 0,0-1 1 0 0,-1 1 0 0 0,1 0-1 0 0,-1 0 1 0 0,6 2-1 0 0,-5-2-88 0 0,1 1 0 0 0,-1-1 0 0 0,0 0-1 0 0,1 0 1 0 0,4 0 0 0 0,9 2 496 0 0,15 1-415 0 0,-14-2-718 0 0,-16-2 821 0 0,0 1 0 0 0,1-1-1 0 0,-1 0 1 0 0,0 0-1 0 0,0 0 1 0 0,5-1-1 0 0,-6 1-102 0 0,0 0 0 0 0,0 0 0 0 0,0 1 0 0 0,0-1 0 0 0,0 0 0 0 0,1 1 0 0 0,-1-1 0 0 0,0 1 0 0 0,2 1 0 0 0,-1-1 0 0 0,17 7 0 0 0,-14-5 0 0 0,-1-1 0 0 0,1 0 0 0 0,9 3 0 0 0,55 13 584 0 0,4 0-1112 0 0,-38-13 528 0 0,27 10 0 0 0,9 2 0 0 0,-70-16 0 0 0,1-1 27 0 0,-1 0 0 0 0,1 0-1 0 0,-1 1 1 0 0,1 0-1 0 0,-1-1 1 0 0,0 1 0 0 0,5 2-1 0 0,-5-2-52 0 0,0 0-1 0 0,0 0 0 0 0,0-1 1 0 0,0 1-1 0 0,0-1 1 0 0,0 1-1 0 0,4-1 0 0 0,11 5 27 0 0,-15-4 0 0 0,0 0 0 0 0,0 0 0 0 0,0-1 0 0 0,0 1 0 0 0,0-1 0 0 0,-1 1 0 0 0,5 0 0 0 0,-3-1 0 0 0,0 0 0 0 0,1 1 0 0 0,-1 0 0 0 0,0 0 0 0 0,6 2 0 0 0,10 4 0 0 0,22 0 0 0 0,-37-7 0 0 0,-1 1 0 0 0,1 0 0 0 0,-1 0 0 0 0,0 0 0 0 0,7 4 0 0 0,-7-4 0 0 0,-1 1 0 0 0,1-1 0 0 0,0 0 0 0 0,0 0 0 0 0,5 1 0 0 0,23 7 0 0 0,-10-1 0 0 0,45 15 0 0 0,-44-18 0 0 0,33 14 0 0 0,-49-16 0 0 0,0 0 0 0 0,0-1 0 0 0,0 0 0 0 0,0 0 0 0 0,1-1 0 0 0,-1 0 0 0 0,1 0 0 0 0,0 0 0 0 0,7-1 0 0 0,-12 0 1 0 0,0 0 0 0 0,1 0 0 0 0,-1 1-1 0 0,0-1 1 0 0,1 1 0 0 0,3 1 0 0 0,-3-2-11 0 0,-1 1 0 0 0,1 0 0 0 0,-1-1 0 0 0,1 1 0 0 0,-1-1 0 0 0,6 0 0 0 0,-5 0 10 0 0,0 1 0 0 0,0-1 0 0 0,1 0 0 0 0,-1 1 0 0 0,0 0 0 0 0,0-1 0 0 0,5 3 0 0 0,-1 0 0 0 0,-5-2-10 0 0,1 0-88 0 0,1 0 0 0 0,-1 1-1 0 0,1-1 1 0 0,0-1 0 0 0,4 2 0 0 0,-5-2 113 0 0,1 1-1 0 0,0 0 1 0 0,0 0-1 0 0,0 0 1 0 0,4 2-1 0 0,-1-1-224 0 0,-6-3 60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01T00:32:32.037"/>
    </inkml:context>
    <inkml:brush xml:id="br0">
      <inkml:brushProperty name="width" value="0.05" units="cm"/>
      <inkml:brushProperty name="height" value="0.05" units="cm"/>
      <inkml:brushProperty name="color" value="#FF0000"/>
    </inkml:brush>
  </inkml:definitions>
  <inkml:trace contextRef="#ctx0" brushRef="#br0">0 1058 5856 0 0,'0'0'5320'0'0,"10"-21"-1732"0"0,-5 18-3528 0 0,0-1 0 0 0,1 0 0 0 0,-1 1 0 0 0,1 0 0 0 0,0 1 0 0 0,0-1 0 0 0,0 1 0 0 0,8-2 0 0 0,-12 4-60 0 0,1 0 33 0 0,-1 0 0 0 0,0-1 0 0 0,0 1 0 0 0,0-1 0 0 0,1 1 0 0 0,-1-1 0 0 0,0 1 0 0 0,0-1 0 0 0,0 0 0 0 0,3-2 1 0 0,-2 1 131 0 0,12-3-516 0 0,-12 4 408 0 0,0 0 0 0 0,0 0-1 0 0,0 0 1 0 0,-1 0 0 0 0,1-1-1 0 0,0 1 1 0 0,4-4 0 0 0,-4 2-135 0 0,1 1 0 0 0,0-1 0 0 0,0 1 0 0 0,0 0 0 0 0,7-2 1 0 0,10-6 384 0 0,3-3-168 0 0,-18 11-141 0 0,-1-1 0 0 0,0 1 0 0 0,0-1 0 0 0,0-1 0 0 0,5-3 1 0 0,5-5-52 0 0,-1 1 0 0 0,2 1 0 0 0,22-11 0 0 0,-17 9 89 0 0,10-8 298 0 0,-20 12-160 0 0,1 1 0 0 0,16-7-1 0 0,-10 5-158 0 0,32-20 0 0 0,-31 18 44 0 0,1 1 0 0 0,21-9 0 0 0,11-5 54 0 0,-27 11-23 0 0,34-11-1 0 0,-43 18-103 0 0,0-2 0 0 0,0 0 0 0 0,19-12 0 0 0,38-16 59 0 0,-49 24 407 0 0,36-14 0 0 0,-24 12-336 0 0,51-28 0 0 0,-70 33-68 0 0,1 1-1 0 0,0 0 0 0 0,22-6 1 0 0,15-8 120 0 0,-40 15-154 0 0,0 1 0 0 0,20-5 0 0 0,-19 6-14 0 0,1-1 0 0 0,27-14 0 0 0,-10 5 0 0 0,14-2-5 0 0,-32 12 46 0 0,0-1 0 0 0,20-10 0 0 0,-25 12 139 0 0,0-1 0 0 0,0 1 0 0 0,1 1 0 0 0,17-4 1 0 0,-15 4-63 0 0,0 0 0 0 0,20-9 1 0 0,-18 7 20 0 0,0 0 0 0 0,27-5 0 0 0,-15 4-146 0 0,59-15 7 0 0,24-11 75 0 0,-39 15 58 0 0,-51 12-120 0 0,1 0-1 0 0,26-1 1 0 0,55-11-61 0 0,-38 6 98 0 0,-29 5-50 0 0,60-17 0 0 0,-82 19 0 0 0,0 0 0 0 0,0 1 0 0 0,24-2 0 0 0,-28 4 0 0 0,-1-1 0 0 0,16-5 0 0 0,3-1 0 0 0,113-19 8 0 0,-55 18-8 0 0,-16 3 0 0 0,-35 3-72 0 0,11 1 88 0 0,2-1 32 0 0,7-1-87 0 0,-17 2 68 0 0,53-5-29 0 0,49-2 10 0 0,61 8-10 0 0,-150-1-213 0 0,-23 1 220 0 0,48 4-1 0 0,59 9-6 0 0,-109-8 0 0 0,10 0 0 0 0,54 2 55 0 0,-86-6-46 0 0,135 7-73 0 0,-22-2 118 0 0,-31 5-1028 0 0,11 0 974 0 0,28 4 0 0 0,-79-4 40 0 0,-33-6 136 0 0,0-1-1 0 0,17 2 1 0 0,-9-3-277 0 0,-1 2 0 0 0,1 0 0 0 0,-1 1 0 0 0,-1 2 0 0 0,24 9-1 0 0,-2-4 102 0 0,-21-6 0 0 0,3-1 0 0 0,34 4 0 0 0,4 1 0 0 0,40 8 0 0 0,-86-15 0 0 0,26 7 0 0 0,-10-1 0 0 0,3-2-22 0 0,-19-5 45 0 0,0 1 1 0 0,16 6-1 0 0,9 5-23 0 0,-28-11-17 0 0,0 1 0 0 0,14 8 0 0 0,-18-8 194 0 0,1 0 1 0 0,0-1-1 0 0,0 0 1 0 0,19 4-1 0 0,8 0 40 0 0,19 7-337 0 0,-45-11 347 0 0,69 27-1387 0 0,-6-8 1128 0 0,11 11 16 0 0,-49-17 16 0 0,-22-9 0 0 0,1 0 0 0 0,0-1 0 0 0,21 5 0 0 0,-17-6 12 0 0,-1 1 0 0 0,0 1 0 0 0,26 14 0 0 0,58 27-64 0 0,-98-47 56 0 0,3 2-15 0 0,0 1 1 0 0,0 0-1 0 0,8 5 0 0 0,-9-4 146 0 0,1-1 0 0 0,0 0 0 0 0,9 4 1 0 0,76 33-135 0 0,-66-28 121 0 0,-19-9-265 0 0,1-1 0 0 0,-1 0 0 0 0,13 5-1 0 0,34 12 595 0 0,32 18 10 0 0,-47-19-456 0 0,-10-6-527 0 0,23 17 1039 0 0,-39-23-571 0 0,-1-2 68 0 0,0 1-1 0 0,-1 0 1 0 0,16 13-1 0 0,28 25-13 0 0,-48-39 0 0 0,1 0 0 0 0,-1 0 0 0 0,1-1 0 0 0,0 0 0 0 0,1 0 0 0 0,13 4 0 0 0,-13-4 0 0 0,0-1 0 0 0,-1 1 0 0 0,1 1 0 0 0,-1-1 0 0 0,12 11 0 0 0,27 15 0 0 0,-18-7 0 0 0,8 0 0 0 0,-32-20-42 0 0,0 0 0 0 0,1 0-1 0 0,-1-1 1 0 0,6 3 0 0 0,-6-3-100 0 0,1 1 0 0 0,-1-1 1 0 0,0 1-1 0 0,5 3 0 0 0,5 5 613 0 0,18 11 0 0 0,-19-13-493 0 0,11 11 22 0 0,-21-17 0 0 0,0 0 0 0 0,0 0 0 0 0,0 0 0 0 0,1-1 0 0 0,-1 1 0 0 0,1-1 0 0 0,5 3 0 0 0,14 18 0 0 0,-14-17 0 0 0,-1 1 0 0 0,1-1 0 0 0,13 6 0 0 0,-16-9 0 0 0,2 4 0 0 0,3 1 0 0 0,-1-2 0 0 0,1 0 0 0 0,-4-2 9 0 0,-6-3-5 0 0,0 0 0 0 0,0 0 1 0 0,1 0-1 0 0,-1 0 0 0 0,1 0 1 0 0,-1 0-1 0 0,1-1 0 0 0,-1 1 0 0 0,1 0 1 0 0,-1-1-1 0 0,1 1 0 0 0,1-1 0 0 0,-1 1-4 0 0,26 26 0 0 0,-23-23-689 0 0,-4-3-70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01T00:33:08.777"/>
    </inkml:context>
    <inkml:brush xml:id="br0">
      <inkml:brushProperty name="width" value="0.05" units="cm"/>
      <inkml:brushProperty name="height" value="0.05" units="cm"/>
      <inkml:brushProperty name="color" value="#FF0000"/>
    </inkml:brush>
  </inkml:definitions>
  <inkml:trace contextRef="#ctx0" brushRef="#br0">1 1 8048 0 0,'0'0'2848'0'0,"19"5"-184"0"0,34 14 247 0 0,-42-14-2740 0 0,1 0 0 0 0,0-1 1 0 0,0 0-1 0 0,18 3 0 0 0,-23-6-48 0 0,0 1 0 0 0,1 0-1 0 0,-1 0 1 0 0,0 1 0 0 0,0 0 0 0 0,7 4-1 0 0,6 3-93 0 0,6 0 56 0 0,-14-5 82 0 0,1 1 1 0 0,18 10-1 0 0,-16-7-18 0 0,1-1 1 0 0,0 0-1 0 0,24 7 0 0 0,-4-1-222 0 0,-20-8 416 0 0,30 9 1 0 0,-41-14-311 0 0,2 0-79 0 0,-1 1 1 0 0,0 0-1 0 0,12 4 0 0 0,-5 1 58 0 0,-1-1 85 0 0,24 8 0 0 0,37 11 109 0 0,-50-18-33 0 0,8 4-2 0 0,-12-2 23 0 0,25 8-1 0 0,-24-9-188 0 0,21 10-1 0 0,-15-8 14 0 0,-20-8-17 0 0,0 0 1 0 0,-1 1-1 0 0,1-1 0 0 0,5 4 0 0 0,-1 0 28 0 0,-1-1-1 0 0,1-1 1 0 0,12 5 0 0 0,18 8-112 0 0,25 16 19 0 0,18 15 266 0 0,-34-24 12 0 0,-44-21-266 0 0,20 10-67 0 0,48 20 0 0 0,-61-29 412 0 0,-1 1 0 0 0,10 6 0 0 0,-10-5-452 0 0,0-1 0 0 0,11 5 0 0 0,54 16 663 0 0,-61-22-510 0 0,19 7-190 0 0,38 30 209 0 0,-19-10 184 0 0,21 8-677 0 0,-59-30 485 0 0,18 8 246 0 0,-29-14-200 0 0,1-1-1 0 0,0 1 1 0 0,0 0-1 0 0,-1 0 1 0 0,5 5-1 0 0,12 8-553 0 0,56 32 741 0 0,-16-14-52 0 0,-49-27-494 0 0,-10-5 300 0 0,0-1 0 0 0,0 0-1 0 0,0 0 1 0 0,0 0-1 0 0,0 0 1 0 0,0 0 0 0 0,1 0-1 0 0,-1-1 1 0 0,4 1-1 0 0,-3 0 9 0 0,0 1 0 0 0,1-1-1 0 0,-1 1 1 0 0,0 0 0 0 0,0 0-1 0 0,0 0 1 0 0,0 0 0 0 0,-1 0-1 0 0,5 5 1 0 0,6 4 173 0 0,0-2-230 0 0,1 1 1 0 0,28 12-1 0 0,-32-16 57 0 0,0 0 0 0 0,14 10 0 0 0,-7-4 0 0 0,14 9 424 0 0,1-12-424 0 0,71 55-184 0 0,-37-20 376 0 0,-32-21-192 0 0,-20-12 0 0 0,-3-6 0 0 0,4 3 0 0 0,-7-1-67 0 0,0-1 0 0 0,1 0 0 0 0,0 0 0 0 0,13 6-1 0 0,28 20 282 0 0,-27-15-100 0 0,30 12-203 0 0,-9-5 178 0 0,17 16-81 0 0,-53-35 30 0 0,0-1-84 0 0,0 0 1 0 0,0 1 0 0 0,-1-1-1 0 0,1 2 1 0 0,-1-1 0 0 0,8 9-1 0 0,-10-9 55 0 0,-1-1-1 0 0,1 0 1 0 0,0-1-1 0 0,0 1 1 0 0,0-1 0 0 0,1 0-1 0 0,-1 0 1 0 0,1 0-1 0 0,6 1 1 0 0,-9-2 13 0 0,0 0 0 0 0,0 0 0 0 0,0 0 0 0 0,-1 0 0 0 0,1 0 0 0 0,-1 1 0 0 0,1-1 1 0 0,1 4-1 0 0,14 11-45 0 0,8 3-246 0 0,-10-7 273 0 0,28 17-1 0 0,-26-19 5 0 0,0 1 0 0 0,-2 1 0 0 0,19 16 0 0 0,-28-23 0 0 0,0-1-1 0 0,1 0 0 0 0,10 6 1 0 0,-10-7 65 0 0,0 1-1 0 0,15 12 1 0 0,50 42-321 0 0,-45-41 277 0 0,-21-14 18 0 0,-1 0 0 0 0,1 0 0 0 0,5 5-1 0 0,57 43-230 0 0,15 15 400 0 0,-74-58-237 0 0,-1-1 21 0 0,0-1-1 0 0,1 0 0 0 0,10 6 0 0 0,-16-10 1 0 0,0 0 0 0 0,-1 0 0 0 0,1 0 0 0 0,-1 0 0 0 0,0 0 0 0 0,3 4 0 0 0,10 10 0 0 0,39 42 0 0 0,5-2 0 0 0,-20-21 0 0 0,-24-20 0 0 0,-14-13 0 0 0,2 1 0 0 0,-1-1 0 0 0,0 0 0 0 0,1 0 0 0 0,-1-1 0 0 0,5 4 0 0 0,-5-4 0 0 0,0 0 0 0 0,0 0 0 0 0,-1 0 0 0 0,1 1 0 0 0,-1-1 0 0 0,4 5 0 0 0,7 8 0 0 0,-5-7 72 0 0,0 0 0 0 0,13 17 0 0 0,3 2-2 0 0,-18-21-72 0 0,-1-1 0 0 0,9 13 0 0 0,2-2 2 0 0,-13-14 0 0 0,-1 1 0 0 0,1 0 0 0 0,0-1 0 0 0,-1 1 0 0 0,2 3 0 0 0,4 5-140 0 0,16 17 0 0 0,-7-8 350 0 0,-11-12-196 0 0,0-1 0 0 0,1 0 0 0 0,0 0 0 0 0,12 8 0 0 0,-12-9 12 0 0,0 0-1 0 0,0 1 1 0 0,9 9-1 0 0,-9-9-21 0 0,0 1-1 0 0,13 9 0 0 0,17 19-83 0 0,1-6 80 0 0,-29-24 21 0 0,0 1 0 0 0,14 14 0 0 0,-4-4-20 0 0,36 23-1 0 0,-13-10 0 0 0,-30-23 0 0 0,21 18 0 0 0,-10-9 0 0 0,-8-8 0 0 0,-9-4 0 0 0,-2 0 0 0 0,1-1 0 0 0,-1 0 0 0 0,1-1 0 0 0,0 1 0 0 0,9 2 0 0 0,14 9 0 0 0,-10-8 0 0 0,-14-5 0 0 0,0 0 0 0 0,0 1 0 0 0,0-1 0 0 0,0 1 0 0 0,4 2 0 0 0,-4-2 0 0 0,0 0 0 0 0,1 0 0 0 0,0 0 0 0 0,8 1 0 0 0,9 4 0 0 0,-14-5 0 0 0,8 5 0 0 0,-14-5-90 0 0,8 4-290 0 0,-1 1 1 0 0,1-2-1 0 0,1 1 1 0 0,-1-1-1 0 0,17 5 0 0 0,-22-7-86 0 0,0-1-1 0 0,0 1 0 0 0,0 0 1 0 0,-1 0-1 0 0,8 6 0 0 0,-5-3-566 0 0,-4-3 499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01T00:33:20.742"/>
    </inkml:context>
    <inkml:brush xml:id="br0">
      <inkml:brushProperty name="width" value="0.05" units="cm"/>
      <inkml:brushProperty name="height" value="0.05" units="cm"/>
      <inkml:brushProperty name="color" value="#FF0000"/>
    </inkml:brush>
  </inkml:definitions>
  <inkml:trace contextRef="#ctx0" brushRef="#br0">1 550 4464 0 0,'8'-3'7576'0'0,"-1"5"-4910"0"0,-5-1-2269 0 0,1 0 0 0 0,0 0-1 0 0,-1 0 1 0 0,1-1 0 0 0,0 0-1 0 0,-1 1 1 0 0,5-1-1 0 0,-1 1-262 0 0,-1 0-1 0 0,1 0 1 0 0,-1 0 0 0 0,1 1-1 0 0,-1 0 1 0 0,1 0-1 0 0,6 4 1 0 0,17 6-36 0 0,-7-4 687 0 0,10 8-576 0 0,-18-9-217 0 0,23 9-1 0 0,5-7 9 0 0,93 21 208 0 0,-106-25-120 0 0,32 1-1 0 0,-38-4 45 0 0,15 2-9 0 0,-21-1-12 0 0,25 0-1 0 0,62-1 114 0 0,-91-1-260 0 0,13 1 359 0 0,1-1 0 0 0,35-3 0 0 0,-33-1-609 0 0,105-7 579 0 0,-22 2 12 0 0,-99 8-403 0 0,0-2-1 0 0,13-2 0 0 0,3-1 107 0 0,67-12 209 0 0,-69 12-402 0 0,23-8 401 0 0,-24 6-215 0 0,1 0-5 0 0,-8 5-54 0 0,-11 1 64 0 0,-1 0-1 0 0,1-1 1 0 0,-1 1 0 0 0,0-1-1 0 0,1-1 1 0 0,-1 1 0 0 0,0-1-1 0 0,7-5 1 0 0,13-4-4 0 0,16-1-40 0 0,-32 10 50 0 0,-1 0-1 0 0,1 0 1 0 0,17-9-1 0 0,65-35 12 0 0,-30 18 114 0 0,-62 29-137 0 0,25-13 0 0 0,12-8 0 0 0,40-37-59 0 0,-61 45 94 0 0,18-11-35 0 0,10-9 0 0 0,-10 6 0 0 0,-26 22 0 0 0,-1-1 0 0 0,0 0 0 0 0,-1-1 0 0 0,0 0 0 0 0,0 0 0 0 0,11-14 0 0 0,-10 10 0 0 0,1 0 0 0 0,0 0 0 0 0,16-13 0 0 0,-12 13 0 0 0,-3 3 0 0 0,-1 0 0 0 0,0 0 0 0 0,-1-1 0 0 0,1 0 0 0 0,6-11 0 0 0,-15 19 0 0 0,3-4 0 0 0,1 0 0 0 0,-1 0 0 0 0,1 0 0 0 0,0 0 0 0 0,7-6 0 0 0,-8 9 0 0 0,-1-1 0 0 0,1 0 0 0 0,0-1 0 0 0,-1 1 0 0 0,0 0 0 0 0,4-6 0 0 0,-3 1 0 0 0,10-9-10 0 0,-13 17-44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01T00:33:27.716"/>
    </inkml:context>
    <inkml:brush xml:id="br0">
      <inkml:brushProperty name="width" value="0.05" units="cm"/>
      <inkml:brushProperty name="height" value="0.05" units="cm"/>
      <inkml:brushProperty name="color" value="#FF0000"/>
    </inkml:brush>
  </inkml:definitions>
  <inkml:trace contextRef="#ctx0" brushRef="#br0">0 2668 8408 0 0,'0'0'177'0'0,"10"-20"2614"0"0,-1 9-1330 0 0,-1-2 1 0 0,0 1-1 0 0,7-16 1 0 0,1-3-1325 0 0,0 2 357 0 0,-7 12 29 0 0,0 1 1 0 0,19-24-1 0 0,-14 21-533 0 0,19-34 0 0 0,-14 21 888 0 0,8-17-980 0 0,10-14 560 0 0,-27 47-470 0 0,0 0 0 0 0,10-28 1 0 0,-2 3 782 0 0,35-51-1249 0 0,18-13 542 0 0,-65 96-40 0 0,81-106 16 0 0,-27 41 391 0 0,-52 65-485 0 0,56-75-235 0 0,-25 26 289 0 0,-33 48 12 0 0,1 0 0 0 0,9-11-1 0 0,3-3 18 0 0,35-54-29 0 0,-38 59 0 0 0,-11 14 0 0 0,0 0 0 0 0,-1 0 0 0 0,5-8 0 0 0,-3 5 0 0 0,0 0 0 0 0,0 0 0 0 0,9-8 0 0 0,-7 8 0 0 0,-1-1 0 0 0,8-9 0 0 0,-10 10 0 0 0,1 1 0 0 0,0 0 0 0 0,13-10 0 0 0,-2 1 0 0 0,47-53 0 0 0,-5 7-8 0 0,-18 9 76 0 0,-11 14-72 0 0,28-32-113 0 0,-14 28 159 0 0,-29 29-5 0 0,21-24 1 0 0,5 2-38 0 0,10-14 0 0 0,24-25 86 0 0,-8 9-196 0 0,-8 16 174 0 0,-49 42-72 0 0,0-1 0 0 0,14-18 0 0 0,-22 25 16 0 0,14-14-32 0 0,25-21 0 0 0,-14 14 58 0 0,13-14-177 0 0,-19 17 201 0 0,1 0 0 0 0,33-22-1 0 0,7-1-281 0 0,-49 34 326 0 0,1-1-1 0 0,12-12 0 0 0,26-18-107 0 0,-35 28-82 0 0,-3 2 45 0 0,1 0 0 0 0,17-9 1 0 0,-17 7 320 0 0,-13 11-281 0 0,-1-1 1 0 0,1 1-1 0 0,0-1 0 0 0,-1 1 1 0 0,1-1-1 0 0,0 1 1 0 0,0 0-1 0 0,4-2 0 0 0,-1 1-6 0 0,-1 0 0 0 0,1-1 1 0 0,0 1-1 0 0,-1-1 0 0 0,8-7 0 0 0,-7 6-46 0 0,0 1 1 0 0,0-1-1 0 0,10-5 0 0 0,28-15 5 0 0,-16 8 28 0 0,17-6 317 0 0,-28 15-1241 0 0,0-1-1 0 0,22-15 0 0 0,-35 21-828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01T00:33:38.115"/>
    </inkml:context>
    <inkml:brush xml:id="br0">
      <inkml:brushProperty name="width" value="0.05" units="cm"/>
      <inkml:brushProperty name="height" value="0.05" units="cm"/>
      <inkml:brushProperty name="color" value="#FF0000"/>
    </inkml:brush>
  </inkml:definitions>
  <inkml:trace contextRef="#ctx0" brushRef="#br0">0 123 5008 0 0,'0'0'2184'0'0,"19"-5"2600"0"0,17-4-2315 0 0,-28 6-2156 0 0,1 1-1 0 0,0 0 1 0 0,0 1-1 0 0,13-1 1 0 0,10 0 115 0 0,32-5 1 0 0,-24 2 148 0 0,85-1 196 0 0,8-9-229 0 0,-56 2-544 0 0,-9 2 0 0 0,-41 8 32 0 0,59-4-24 0 0,-67 6 8 0 0,32-6 0 0 0,-5 1 16 0 0,116-1-32 0 0,-146 6 0 0 0,23 2 0 0 0,-24 0 59 0 0,27-2 0 0 0,-22-1-113 0 0,31 3-1 0 0,-31 0 83 0 0,25-1-1 0 0,103-7-27 0 0,-18 7 88 0 0,-104-1-156 0 0,42 3 0 0 0,12-3 204 0 0,84 4-152 0 0,-49 5-16 0 0,-68-4 32 0 0,-15 0 0 0 0,24 2 36 0 0,38 1-80 0 0,-8 0 77 0 0,-34-2 312 0 0,180 23-683 0 0,-209-25 325 0 0,146 18 82 0 0,30-5 267 0 0,-80-1-736 0 0,-95-12 443 0 0,27 8 0 0 0,20 3-153 0 0,-56-11 218 0 0,20 5 0 0 0,-22-4-133 0 0,0-1-1 0 0,15 2 0 0 0,6 3-130 0 0,-7-1 165 0 0,86 19 71 0 0,49 5-80 0 0,-92-17 0 0 0,-26-5-26 0 0,46 9-28 0 0,43 12 54 0 0,-37-3 0 0 0,-28-8 0 0 0,-20-7-15 0 0,-33-9 127 0 0,26 8 1 0 0,47 16-283 0 0,-36-9 482 0 0,-17-15-218 0 0,-5 5-71 0 0,30 12 0 0 0,-47-16-51 0 0,14 7-151 0 0,15 5-2 0 0,62 18 341 0 0,46 9-240 0 0,-120-35 282 0 0,21 5-428 0 0,-46-11 234 0 0,0-1 0 0 0,0 1 0 0 0,0 0 0 0 0,0 0 0 0 0,0 1 0 0 0,8 4 0 0 0,-7-3-35 0 0,0 0-1 0 0,1-1 1 0 0,6 3 0 0 0,44 12-2017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01T00:39:02.387"/>
    </inkml:context>
    <inkml:brush xml:id="br0">
      <inkml:brushProperty name="width" value="0.05" units="cm"/>
      <inkml:brushProperty name="height" value="0.05" units="cm"/>
      <inkml:brushProperty name="color" value="#FFC000"/>
    </inkml:brush>
  </inkml:definitions>
  <inkml:trace contextRef="#ctx0" brushRef="#br0">0 0 7352 0 0,'0'0'4198'0'0,"8"16"-1412"0"0,-1-5-2225 0 0,1 0 1 0 0,1 0 0 0 0,18 18 0 0 0,-13-15-274 0 0,-1-2-128 0 0,0-1-1 0 0,27 18 0 0 0,-16-12-29 0 0,44 32 382 0 0,-52-39-460 0 0,-1 2 0 0 0,25 24-1 0 0,-26-24 42 0 0,21 16 0 0 0,-13-12-82 0 0,-1 2 261 0 0,27 26 0 0 0,-35-32-234 0 0,0 0 0 0 0,1-1 0 0 0,15 10-1 0 0,-9-7-60 0 0,-15-10 33 0 0,3 1 17 0 0,0 1 0 0 0,0-1 0 0 0,10 5 0 0 0,8 7-85 0 0,-4-2 38 0 0,88 45 291 0 0,-98-54-427 0 0,50 29 41 0 0,-24-18 115 0 0,-10 2 149 0 0,-14-10 31 0 0,0 0 0 0 0,18 8-1 0 0,38 23 77 0 0,-49-28-256 0 0,-16-9 0 0 0,1 0 0 0 0,-1 0 0 0 0,1-1 0 0 0,0 1 0 0 0,6 1 0 0 0,30 12 0 0 0,-3 4 0 0 0,-29-14 0 0 0,0-1 0 0 0,15 6 0 0 0,60 20 0 0 0,-46-21 0 0 0,-23-7 0 0 0,25 9 0 0 0,-32-8 0 0 0,14 5 0 0 0,25 7 0 0 0,4-1 0 0 0,3 9 0 0 0,20 7 0 0 0,-16-9 0 0 0,5-2 0 0 0,-39-12 0 0 0,-1-2 0 0 0,28 4 0 0 0,-42-9 0 0 0,1 2 0 0 0,0-1 0 0 0,-1 2 0 0 0,11 3 0 0 0,19 5 0 0 0,-26-9 0 0 0,2 2 0 0 0,-13-3 0 0 0,0-1 0 0 0,1 0 0 0 0,-1 0 0 0 0,1 0 0 0 0,-1-1 0 0 0,6 1 0 0 0,43 2 0 0 0,7 4 0 0 0,-41-6 0 0 0,0 0 0 0 0,0 2 0 0 0,25 6 0 0 0,2-4 0 0 0,25 8 0 0 0,-40-12 0 0 0,-18 0 0 0 0,-1 0 0 0 0,18 4 0 0 0,0 0 0 0 0,14-1 0 0 0,-25-3 0 0 0,21 4 0 0 0,-28-4 0 0 0,0 0 0 0 0,23 0 0 0 0,-25-1 0 0 0,117 6 0 0 0,-106-5 0 0 0,-15 0 0 0 0,0-1 0 0 0,0 0 0 0 0,1 0 0 0 0,-1 0 0 0 0,0-1 0 0 0,1 0 0 0 0,5-1 0 0 0,-4 0 0 0 0,1 1 0 0 0,-1 0 0 0 0,1 1 0 0 0,11 0 0 0 0,-8 0 0 0 0,64 1 0 0 0,-12-5 0 0 0,39 6 0 0 0,-34 2 0 0 0,-6-8 0 0 0,3 7 0 0 0,-53-3 0 0 0,1 1 0 0 0,24 5 0 0 0,-28-4 0 0 0,0 0 0 0 0,0-1 0 0 0,0 0 0 0 0,1 0 0 0 0,12-2 0 0 0,-18 0 0 0 0,0 1 0 0 0,0 0 0 0 0,0 0 0 0 0,0 0 0 0 0,0 1 0 0 0,7 1 0 0 0,12 0 0 0 0,26 4 0 0 0,-41-5 0 0 0,15 4 0 0 0,-11-2 0 0 0,0-1 0 0 0,19 1 0 0 0,-21-3 0 0 0,-1 0 0 0 0,-1 0 0 0 0,0 0 0 0 0,11 3 0 0 0,-11-1 0 0 0,32 2 0 0 0,-27-3 0 0 0,0 0 0 0 0,0 1 0 0 0,18 5 0 0 0,21 2 0 0 0,-19-2 0 0 0,9 1-21 0 0,-33-6-149 0 0,7 2 361 0 0,-11-2-191 0 0,1 0 0 0 0,0-1 0 0 0,-1 0 0 0 0,12 1 0 0 0,-7-1 0 0 0,11 1 0 0 0,-13-2 0 0 0,-1 0 0 0 0,15 4 0 0 0,0-1 0 0 0,14 4 0 0 0,6 2 0 0 0,1 2-272 0 0,-8-3 468 0 0,-12-4-80 0 0,59 8-428 0 0,-64-8 380 0 0,-12-4-30 0 0,-1 1-1 0 0,0 0 1 0 0,1 1 0 0 0,9 3-1 0 0,-13-4-33 0 0,0 0-1 0 0,-1 0 0 0 0,1 0 1 0 0,0-1-1 0 0,0 1 1 0 0,0 0-1 0 0,0-1 0 0 0,0 0 1 0 0,0 1-1 0 0,0-1 0 0 0,0 0 1 0 0,0 0-1 0 0,0 0 1 0 0,0 0-1 0 0,0 0 0 0 0,0-1 1 0 0,0 1-1 0 0,2-1 0 0 0,-2 0-23 0 0,1 1 0 0 0,-1 0-1 0 0,0 0 1 0 0,0 1 0 0 0,1-1-1 0 0,-1 0 1 0 0,0 1-1 0 0,0-1 1 0 0,0 1 0 0 0,0 0-1 0 0,0-1 1 0 0,0 1-1 0 0,0 0 1 0 0,0 0 0 0 0,2 2-1 0 0,8 2-29 0 0,22 9 66 0 0,-24-11 213 0 0,67 23-474 0 0,-18-12 245 0 0,1-4 328 0 0,-28-4-656 0 0,-18-1 328 0 0,-11-4 2 0 0,0 0 0 0 0,0 0 0 0 0,0 0 0 0 0,0 0 0 0 0,0-1 0 0 0,0 1 0 0 0,5 0 0 0 0,20 8 222 0 0,38 7-96 0 0,-30-5-128 0 0,-35-11 0 0 0,1 2 0 0 0,1-2 0 0 0,-1 1 0 0 0,0 0 0 0 0,1 0 0 0 0,-1-1 0 0 0,0 1 0 0 0,1-1 0 0 0,4 0 0 0 0,-6 0 0 0 0,1 1 0 0 0,0-1 0 0 0,0 0 0 0 0,0 0 0 0 0,0 1 0 0 0,-1-1 0 0 0,1 1 0 0 0,0-1 0 0 0,-1 1 0 0 0,4 1 0 0 0,6 5 0 0 0,1-1 0 0 0,15 5 0 0 0,-17-7 0 0 0,13 6 0 0 0,33 8 0 0 0,-32-11 0 0 0,-1 0 0 0 0,24 11 0 0 0,-7-1 0 0 0,15 3-106 0 0,-51-18 90 0 0,1 0 20 0 0,1 1 1 0 0,-1-1-1 0 0,1 0 1 0 0,0-1-1 0 0,10 2 0 0 0,-11-2 2 0 0,0-1-1 0 0,-1 1 0 0 0,1 1 0 0 0,-1-1 0 0 0,1 1 1 0 0,-1-1-1 0 0,1 1 0 0 0,-1 1 0 0 0,0-1 1 0 0,0 0-1 0 0,5 5 0 0 0,15 8-284 0 0,3-6 249 0 0,-21-7 71 0 0,-1-1 0 0 0,0 1 0 0 0,0 0 0 0 0,0 1 0 0 0,8 3 0 0 0,-11-4-33 0 0,0-1 0 0 0,0 0-1 0 0,1 0 1 0 0,-1 0 0 0 0,0-1 0 0 0,1 1-1 0 0,2 0 1 0 0,9 2-6 0 0,1 2 1 0 0,-12-4-43 0 0,1 0-1 0 0,-2 0 1 0 0,1 0-1 0 0,0 0 1 0 0,0 1 0 0 0,4 2-1 0 0,18 8 41 0 0,-13-6 2 0 0,-6-3 67 0 0,1 0 1 0 0,-1-1 0 0 0,13 4-1 0 0,32 13-83 0 0,-41-16 9 0 0,0 1 0 0 0,0 0 0 0 0,-1 1 1 0 0,1-1-1 0 0,11 10 0 0 0,-3-3 38 0 0,48 19-303 0 0,4 8 550 0 0,-66-37-317 0 0,-1 1-1 0 0,1-1 1 0 0,0 1-1 0 0,-1-1 0 0 0,8 1 1 0 0,14 6-18 0 0,-21-6 93 0 0,0 0 0 0 0,0 0 0 0 0,-1-1-1 0 0,1 1 1 0 0,0-1 0 0 0,0 0-1 0 0,5 1 1 0 0,-7-2-38 0 0,0 1 1 0 0,0-1 0 0 0,0 0 0 0 0,0 1-1 0 0,0-1 1 0 0,0 1 0 0 0,0-1-1 0 0,-1 1 1 0 0,1 0 0 0 0,0 0-1 0 0,0 0 1 0 0,-1 0 0 0 0,4 2-1 0 0,-1 0 1 0 0,31 17-1 0 0,-6-6-295 0 0,-23-12 328 0 0,0 1 0 0 0,0-1 0 0 0,-1 2 0 0 0,1-1 0 0 0,-1 0 0 0 0,7 6 0 0 0,6 0-33 0 0,-16-9 0 0 0,0 1 0 0 0,0 0 0 0 0,0 0 0 0 0,1 0 0 0 0,-1 0 0 0 0,0 0 0 0 0,2 2 0 0 0,0 0 12 0 0,0 0 1 0 0,0-1-1 0 0,0 0 0 0 0,8 3 0 0 0,-4-2-207 0 0,9 3 143 0 0,-14-5 47 0 0,1 0 0 0 0,-1 1 0 0 0,0-1 0 0 0,1 1 0 0 0,3 1 0 0 0,-4-1 36 0 0,0 0 0 0 0,0-1 0 0 0,0 0 0 0 0,1 0 0 0 0,5 2 0 0 0,-1-2-25 0 0,-6 0 1 0 0,0 0-1 0 0,0 0 0 0 0,0 0 0 0 0,-1 0 0 0 0,1 0 1 0 0,0 1-1 0 0,2 1 0 0 0,13 8 8 0 0,35 18-258 0 0,-20-11 400 0 0,-8-4-44 0 0,11 7-112 0 0,-13-5 0 0 0,-18-14-7 0 0,1 2-7 0 0,0-1-1 0 0,1 0 1 0 0,-1 0 0 0 0,12 4 0 0 0,-15-6 19 0 0,0 1 1 0 0,1-1 0 0 0,-1 1-1 0 0,0-1 1 0 0,0 1-1 0 0,3 3 1 0 0,9 6-75 0 0,-4-6 102 0 0,-7-4-24 0 0,0 0-1 0 0,0 1 0 0 0,1 0 1 0 0,-1-1-1 0 0,0 1 0 0 0,0 1 1 0 0,-1-1-1 0 0,4 3 0 0 0,-3-2-8 0 0,0 0 0 0 0,0 0 0 0 0,1 0 0 0 0,-1-1 0 0 0,1 1 0 0 0,6 2 0 0 0,5 5 0 0 0,10 5-93 0 0,-18-12 117 0 0,-1 1-1 0 0,0 0 0 0 0,5 5 0 0 0,26 20-23 0 0,-30-22-24 0 0,-4-4 33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01T00:39:28.924"/>
    </inkml:context>
    <inkml:brush xml:id="br0">
      <inkml:brushProperty name="width" value="0.05" units="cm"/>
      <inkml:brushProperty name="height" value="0.05" units="cm"/>
      <inkml:brushProperty name="color" value="#FFC000"/>
    </inkml:brush>
  </inkml:definitions>
  <inkml:trace contextRef="#ctx0" brushRef="#br0">0 0 5256 0 0,'0'0'246'0'0,"15"15"4238"0"0,11 10-2129 0 0,10 6-448 0 0,15-1-62 0 0,-41-23-1701 0 0,-5-2 19 0 0,1-1-1 0 0,1 0 1 0 0,8 4-1 0 0,-14-8-108 0 0,15 10 138 0 0,-13-9-145 0 0,0 1 0 0 0,-1-1 0 0 0,1 1 0 0 0,0 0 0 0 0,-1 0 0 0 0,5 3-1 0 0,-1 1-33 0 0,-2-2 24 0 0,1-1 1 0 0,-1-1-1 0 0,1 1 0 0 0,9 3 1 0 0,-9-4-10 0 0,0 1-1 0 0,0-1 1 0 0,0 1 0 0 0,8 6-1 0 0,-3-1 23 0 0,0-1-1 0 0,1 0 0 0 0,0 0 1 0 0,0-1-1 0 0,16 6 0 0 0,49 17 495 0 0,-13 4-376 0 0,-52-28-168 0 0,0 1 0 0 0,15 9 0 0 0,48 36 248 0 0,-50-39-177 0 0,-20-11-72 0 0,0 1 0 0 0,0-1 0 0 0,0 1 0 0 0,-1 0 0 0 0,1 0 0 0 0,4 4 0 0 0,-3-1 41 0 0,1-1 0 0 0,0 0 0 0 0,0-1 0 0 0,9 5 0 0 0,-9-6-13 0 0,-4-1-24 0 0,-1-1 0 0 0,1 1 0 0 0,-1 0 0 0 0,1 0 0 0 0,-1 0 1 0 0,1-1-1 0 0,-1 2 0 0 0,1-1 0 0 0,-1 0 0 0 0,0 0 0 0 0,2 2 0 0 0,48 47-75 0 0,-16-21 136 0 0,35 39 135 0 0,-9-8-286 0 0,-19-19 87 0 0,4 7 480 0 0,-12-5-808 0 0,21 19 416 0 0,-32-41-75 0 0,-18-18 0 0 0,-1 0 0 0 0,0 1 0 0 0,7 7-1 0 0,17 14 161 0 0,-10-11-138 0 0,30 34-299 0 0,-23-27 300 0 0,-20-18-20 0 0,-1 1 0 0 0,0-1 0 0 0,0 1 0 0 0,0-1 0 0 0,-1 1-1 0 0,1 0 1 0 0,3 6 0 0 0,-5-7-4 0 0,0 0-1 0 0,1 0 1 0 0,-1 0 0 0 0,1-1-1 0 0,-1 1 1 0 0,1-1-1 0 0,0 0 1 0 0,0 0 0 0 0,3 2-1 0 0,-2-2-8 0 0,-1 0 1 0 0,0 1-1 0 0,0-1 0 0 0,0 1 0 0 0,0-1 0 0 0,0 1 0 0 0,3 4 0 0 0,27 29-16 0 0,1 3 26 0 0,-26-30-13 0 0,-7-6 0 0 0,1-1 0 0 0,1 1 0 0 0,-1-1 0 0 0,0 1 0 0 0,1-1 0 0 0,4 4 0 0 0,17 16 0 0 0,30 22 0 0 0,-21-23-91 0 0,-21-14 125 0 0,22 17-1 0 0,3 5-33 0 0,-15-13 0 0 0,15 12 0 0 0,-14-6-184 0 0,-19-18 130 0 0,1 0-1 0 0,0 0 0 0 0,9 6 1 0 0,-9-7 240 0 0,3 0-168 0 0,6 2-20 0 0,32 38 226 0 0,-38-36-255 0 0,-1-1-1 0 0,1 0 0 0 0,10 5 1 0 0,-8-5 25 0 0,0 0 0 0 0,10 10 0 0 0,9 8-383 0 0,-27-23 428 0 0,-1 0 0 0 0,1 0 0 0 0,-1 0 0 0 0,1 0 0 0 0,0 0 0 0 0,-1-1 0 0 0,1 1 0 0 0,0 0 0 0 0,0-1 0 0 0,3 1 0 0 0,-3-1-87 0 0,0 1 1 0 0,0-1-1 0 0,0 1 0 0 0,0 0 1 0 0,0-1-1 0 0,0 1 0 0 0,0 0 1 0 0,3 2-1 0 0,11 12 292 0 0,-12-11-232 0 0,0 0-1 0 0,0-1 1 0 0,1 1-1 0 0,9 5 0 0 0,58 36-135 0 0,-62-39 84 0 0,18 15 204 0 0,-23-17-188 0 0,0 0-1 0 0,0-1 0 0 0,0 0 0 0 0,8 3 1 0 0,-7-3-27 0 0,0 0 0 0 0,-1 0-1 0 0,9 6 1 0 0,3 4 150 0 0,11 10 130 0 0,-23-19-307 0 0,0 0 0 0 0,1-1 0 0 0,9 6 0 0 0,42 18 160 0 0,-53-25-56 0 0,1 0 0 0 0,-1 0 0 0 0,1 0 0 0 0,-1 1 1 0 0,0 0-1 0 0,0 0 0 0 0,6 5 0 0 0,-10-7-129 0 0,18 8 227 0 0,-4-3-131 0 0,19 9-314 0 0,-24-10 363 0 0,1 1-1 0 0,15 5 0 0 0,9 5-49 0 0,-25-12-52 0 0,-6-2 56 0 0,0-1-1 0 0,-1 0 0 0 0,1 1 0 0 0,0-1 1 0 0,-1 1-1 0 0,1 0 0 0 0,-1 0 0 0 0,4 3 1 0 0,-6-5 105 0 0,0 1-1 0 0,63 29-233 0 0,-42-20 233 0 0,18 7-290 0 0,-3-5 280 0 0,40 29 143 0 0,-68-38-228 0 0,-1 1 0 0 0,1 0 0 0 0,-1 0 0 0 0,0 0 0 0 0,8 8-1 0 0,-12-10-20 0 0,0 0 0 0 0,0 0 0 0 0,0-1-1 0 0,1 1 1 0 0,-1-1 0 0 0,4 2 0 0 0,15 7-208 0 0,-12-4 315 0 0,-1-1 1 0 0,18 6-1 0 0,-16-6-68 0 0,40 10-23 0 0,-38-9-1 0 0,24 13 0 0 0,-19-9-119 0 0,-7-4 181 0 0,22 6 0 0 0,35 12-61 0 0,-48-18-84 0 0,29 5 0 0 0,-9-2 240 0 0,-20-4-218 0 0,33 14 0 0 0,-6-4 62 0 0,-15-6 0 0 0,19 10 0 0 0,-28-11 0 0 0,-13-4 0 0 0,-1 0 0 0 0,17 3 0 0 0,72 18-41 0 0,-92-23 18 0 0,47 17-105 0 0,-42-16 128 0 0,1 1 0 0 0,13 7 0 0 0,-15-7 0 0 0,-1 1 0 0 0,1-2 0 0 0,12 4 0 0 0,-4-3 0 0 0,-15-3 0 0 0,0 0 0 0 0,0 0 0 0 0,0 0 0 0 0,1 0 0 0 0,-1-1 0 0 0,1 0 0 0 0,-1 0 0 0 0,0 0 0 0 0,4 0 0 0 0,-2 0-7 0 0,-1 0 0 0 0,1 1 0 0 0,-1-1 0 0 0,0 1 0 0 0,1 0 1 0 0,-1 0-1 0 0,0 1 0 0 0,7 2 0 0 0,8 2 5 0 0,7 2 2 0 0,-16-5 0 0 0,-1 0 0 0 0,13 2 0 0 0,8 1 0 0 0,-23-4 0 0 0,1 0 0 0 0,0-1 0 0 0,13 1 0 0 0,-6-1 0 0 0,-1 0 0 0 0,18 4 0 0 0,41 2-64 0 0,-14-1 64 0 0,-15-3 0 0 0,36 7 0 0 0,-23-4 0 0 0,-1-1 10 0 0,31 4-84 0 0,-6-3-118 0 0,-41-3 192 0 0,65-1-266 0 0,-41-7 148 0 0,24 6 54 0 0,-55-2 64 0 0,-19 1 0 0 0,0-1 0 0 0,0 2 0 0 0,0-1 0 0 0,19 5 0 0 0,11 2 80 0 0,-37-6-56 0 0,-1 0-1 0 0,0 0 1 0 0,0-1-1 0 0,9-1 1 0 0,-3 1-206 0 0,17 1 182 0 0,-15 0 0 0 0,0-1 0 0 0,-1 0 0 0 0,19-4 0 0 0,43-5 0 0 0,-1 2 0 0 0,-64 6 0 0 0,0 1 0 0 0,1 0 0 0 0,14 2 0 0 0,-17-1 0 0 0,1 0 0 0 0,-1-1 0 0 0,1 0 0 0 0,-1 0 0 0 0,17-3 0 0 0,29-4-64 0 0,-30 3 65 0 0,-18 4-14 0 0,1-1 0 0 0,-1 0 0 0 0,0 0 0 0 0,11-4 0 0 0,-9 3 13 0 0,0 0 0 0 0,1 1 0 0 0,-1 0 0 0 0,0 0 0 0 0,10 1 0 0 0,70-6-64 0 0,-25 2 64 0 0,-42 2-308 0 0,1 0 0 0 0,31-8-1 0 0,-42 8 774 0 0,0-1-416 0 0,1 1 0 0 0,-1 0 0 0 0,17 0 0 0 0,-19 1-233 0 0,0 0 0 0 0,0-1 0 0 0,16-5 0 0 0,-5 0 379 0 0,2 2 0 0 0,25-5-1 0 0,-40 9-194 0 0,1 1 0 0 0,-1-1 0 0 0,1 1 0 0 0,7 1 0 0 0,-10-2-10 0 0,-1 1 0 0 0,0-1 0 0 0,0 0 0 0 0,1-1 0 0 0,-1 1 0 0 0,0-1 0 0 0,0 0-1 0 0,0 0 1 0 0,4-3 0 0 0,-4 3-17 0 0,43-21-218 0 0,-33 17 69 0 0,-8 3 150 0 0,0 0-1 0 0,0 1 0 0 0,10-3 0 0 0,-12 5-56 0 0,0-2-1 0 0,0 1 0 0 0,0 0 0 0 0,-1-1 1 0 0,5-2-1 0 0,-7 4-94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01T00:39:39.205"/>
    </inkml:context>
    <inkml:brush xml:id="br0">
      <inkml:brushProperty name="width" value="0.05" units="cm"/>
      <inkml:brushProperty name="height" value="0.05" units="cm"/>
      <inkml:brushProperty name="color" value="#FFC000"/>
    </inkml:brush>
  </inkml:definitions>
  <inkml:trace contextRef="#ctx0" brushRef="#br0">0 1121 5800 0 0,'2'0'2887'0'0,"3"-2"-1420"0"0,2-1-629 0 0,-1 1 258 0 0,13-9-226 0 0,-17 10-732 0 0,0-1 1 0 0,0 1-1 0 0,0 0 1 0 0,0 0-1 0 0,0-1 1 0 0,0 1-1 0 0,0 1 1 0 0,1-1-1 0 0,-1 0 0 0 0,0 0 1 0 0,0 1-1 0 0,1-1 1 0 0,-1 1-1 0 0,1 0 1 0 0,-1 0-1 0 0,5 0 1 0 0,-3 0 0 0 0,1 0 1 0 0,-1-1-1 0 0,0 0 1 0 0,0 0 0 0 0,1 0-1 0 0,-1 0 1 0 0,0-1-1 0 0,0 1 1 0 0,7-5 0 0 0,0 1 74 0 0,7-1-100 0 0,7-2 140 0 0,7-3-183 0 0,-27 9 8 0 0,0 1-1 0 0,0-1 1 0 0,0 0 0 0 0,0 0-1 0 0,-1 0 1 0 0,6-3-1 0 0,-8 3-29 0 0,1 1 0 0 0,-1 0 0 0 0,1 0 0 0 0,-1 0 0 0 0,1 0 0 0 0,2 0 0 0 0,9-3 48 0 0,36-20 95 0 0,-33 20-123 0 0,-16 4-70 0 0,1 0 1 0 0,0 0-1 0 0,0 0 1 0 0,0-1 0 0 0,0 1-1 0 0,0-1 1 0 0,-1 1 0 0 0,1-1-1 0 0,0 0 1 0 0,1 0-1 0 0,6-4 7 0 0,0 1-1 0 0,0 0 0 0 0,1 1 1 0 0,-1 0-1 0 0,19-3 0 0 0,-18 4-115 0 0,-7 1 49 0 0,-1 0 0 0 0,1 1-1 0 0,0 0 1 0 0,0-1 0 0 0,-1 1 0 0 0,1 0 0 0 0,4 1-1 0 0,23-5 1213 0 0,-27 3-1275 0 0,-1 1-1 0 0,1-1 0 0 0,-1 1 1 0 0,1-1-1 0 0,-1 0 1 0 0,1 0-1 0 0,2-2 1 0 0,15-4 569 0 0,42-8 323 0 0,-56 14-768 0 0,0-1 0 0 0,1 0 0 0 0,-1 0 0 0 0,7-3 0 0 0,-10 3 18 0 0,-1 1-73 0 0,0 0 1 0 0,1-1 0 0 0,-1 1 0 0 0,1 0-1 0 0,-1 0 1 0 0,1 0 0 0 0,-1 0 0 0 0,1 1-1 0 0,0-1 1 0 0,-1 1 0 0 0,1 0 0 0 0,3-1-1 0 0,-3 1 73 0 0,-1 0-1 0 0,1-1 0 0 0,0 0 1 0 0,-1 1-1 0 0,1-1 0 0 0,-1 0 1 0 0,1 0-1 0 0,3-3 0 0 0,12-3 515 0 0,2 2-560 0 0,-16 5-189 0 0,1-1-1 0 0,-1 0 1 0 0,0 0 0 0 0,0-1 0 0 0,0 1-1 0 0,1-1 1 0 0,5-4 0 0 0,3-1 582 0 0,0 1 0 0 0,16-7 0 0 0,-6 4-310 0 0,21-11 543 0 0,11 1-1108 0 0,-40 14 510 0 0,-5 1 0 0 0,0 0 0 0 0,0-1 0 0 0,0 0 0 0 0,16-10 0 0 0,-22 12 0 0 0,0 0 0 0 0,0 1 0 0 0,0 0 0 0 0,1 0 0 0 0,-1 0 0 0 0,10-2 0 0 0,11-5 0 0 0,53-34 0 0 0,-66 37 0 0 0,0 0 0 0 0,0 1 0 0 0,13-4 0 0 0,6-1 0 0 0,17-16 0 0 0,-6 7 0 0 0,-31 14 20 0 0,0-1 0 0 0,0 0 0 0 0,0-1 0 0 0,16-12 0 0 0,-13 8 46 0 0,21-10 0 0 0,20-9-218 0 0,-36 18 147 0 0,-5 3 45 0 0,21-10 0 0 0,47-25-11 0 0,-13-1 867 0 0,-10 8-1322 0 0,-42 24 403 0 0,-15 11 23 0 0,-1 0 0 0 0,1 1 0 0 0,0-1 0 0 0,1 1 0 0 0,-1-1 1 0 0,0 1-1 0 0,0 0 0 0 0,1 0 0 0 0,-1 0 0 0 0,5-2 0 0 0,-4 2 47 0 0,0 0 1 0 0,0-1-1 0 0,0 1 0 0 0,-1-1 0 0 0,1 0 0 0 0,0 0 0 0 0,-1 0 0 0 0,4-3 0 0 0,9-7 41 0 0,64-39-536 0 0,-53 34 682 0 0,33-18-1 0 0,-44 27-63 0 0,18-16 0 0 0,-24 18-161 0 0,54-34 375 0 0,-47 28-333 0 0,22-21 1 0 0,-22 18-27 0 0,-4 10 18 0 0,-11 4-34 0 0,1 1-1 0 0,-1-1 1 0 0,0 0-1 0 0,1 1 1 0 0,-1-1-1 0 0,0 0 1 0 0,1 0-1 0 0,-1 0 1 0 0,2-2-1 0 0,13-8-1916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01T00:39:43.964"/>
    </inkml:context>
    <inkml:brush xml:id="br0">
      <inkml:brushProperty name="width" value="0.05" units="cm"/>
      <inkml:brushProperty name="height" value="0.05" units="cm"/>
      <inkml:brushProperty name="color" value="#FFC000"/>
    </inkml:brush>
  </inkml:definitions>
  <inkml:trace contextRef="#ctx0" brushRef="#br0">1 2402 5984 0 0,'0'0'661'0'0,"6"-4"2851"0"0,3-4-1523 0 0,-6 6-1517 0 0,10-13 240 0 0,18-18 1147 0 0,6-8-1587 0 0,-10 17 884 0 0,-19 18-1064 0 0,-1 0 0 0 0,10-12 0 0 0,5 5 252 0 0,-22 12-322 0 0,4-3 5 0 0,0 1 0 0 0,0-1 0 0 0,0 1 0 0 0,8-5 0 0 0,-4 2 100 0 0,0-1 0 0 0,0 1 0 0 0,-1-1-1 0 0,1-1 1 0 0,9-12 0 0 0,1-1 215 0 0,3 2-58 0 0,-17 16-248 0 0,0 0-1 0 0,0-1 1 0 0,-1 1 0 0 0,1-1 0 0 0,-1 0 0 0 0,5-6-1 0 0,-6 7 4 0 0,0 0-1 0 0,0 1 1 0 0,1-1-1 0 0,-1 1 0 0 0,6-5 1 0 0,10-10 114 0 0,-9 6-277 0 0,0 1-1 0 0,18-15 0 0 0,-7 8 429 0 0,17-21-620 0 0,11-10 318 0 0,-16 17-6 0 0,-22 21 32 0 0,-1 0 0 0 0,16-11 0 0 0,-22 18-28 0 0,1 0 0 0 0,-1 0 0 0 0,0 0 0 0 0,4-7 0 0 0,-4 6 0 0 0,0 1 0 0 0,-1-1 0 0 0,1 1 0 0 0,7-5 0 0 0,-4 2 0 0 0,1 0 0 0 0,8-10 0 0 0,8-8 0 0 0,-5 6 0 0 0,8-6 0 0 0,-14 15 21 0 0,-2-1 0 0 0,18-19 0 0 0,-5 4 311 0 0,34-41 161 0 0,-44 53-493 0 0,-8 9 0 0 0,-1-1 0 0 0,0 1 0 0 0,0-1 0 0 0,7-11 0 0 0,-7 11-8 0 0,-1 0 0 0 0,1 1 0 0 0,1-1 0 0 0,-1 0 0 0 0,6-3-1 0 0,-5 3 6 0 0,0 1 0 0 0,0-1 0 0 0,-1 0 0 0 0,5-7 0 0 0,14-17 142 0 0,-17 22-65 0 0,-1 0 0 0 0,10-13-1 0 0,12-19 319 0 0,12-19-338 0 0,-24 37 43 0 0,16-28 1 0 0,-26 40-67 0 0,35-64 33 0 0,-32 56-64 0 0,5-8 0 0 0,0 7 34 0 0,11-23-1 0 0,-12 19-65 0 0,14-25 4 0 0,6-22 255 0 0,-21 42 579 0 0,0-1-904 0 0,-4 8 140 0 0,16-31 22 0 0,-3 3-64 0 0,2 0-254 0 0,-16 34 305 0 0,2 0 0 0 0,-1 0-1 0 0,2 1 1 0 0,12-15 0 0 0,-14 18-51 0 0,0 0 0 0 0,8-18 0 0 0,4-6 0 0 0,-16 29 0 0 0,0-1 0 0 0,-1 1 0 0 0,4-12 0 0 0,-5 12 0 0 0,0 1 0 0 0,1 0 0 0 0,0-1 0 0 0,0 1 0 0 0,0 0 0 0 0,0 0 0 0 0,5-6 0 0 0,-3 5-60 0 0,-1 0 0 0 0,1 0 0 0 0,3-9 0 0 0,-5 10 91 0 0,1-1 0 0 0,-1 1 0 0 0,1 0 0 0 0,0 0 0 0 0,0 0 0 0 0,5-5-1 0 0,-2 3-30 0 0,0 0 0 0 0,8-11 0 0 0,9-10 0 0 0,25-19 0 0 0,-3 1 0 0 0,25-41 0 0 0,-56 70 0 0 0,-11 12 0 0 0,1 0 0 0 0,-1-1 0 0 0,1 1 0 0 0,0 1 0 0 0,0-1 0 0 0,10-6 0 0 0,-12 9-9 0 0,1-1 0 0 0,-1 0 1 0 0,0 0-1 0 0,0 0 0 0 0,0-1 0 0 0,4-4 0 0 0,5-6-118 0 0,23-19 316 0 0,-12 15-761 0 0,-20 17 224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01T00:40:01.563"/>
    </inkml:context>
    <inkml:brush xml:id="br0">
      <inkml:brushProperty name="width" value="0.05" units="cm"/>
      <inkml:brushProperty name="height" value="0.05" units="cm"/>
      <inkml:brushProperty name="color" value="#FFC000"/>
    </inkml:brush>
  </inkml:definitions>
  <inkml:trace contextRef="#ctx0" brushRef="#br0">4 745 7984 0 0,'0'0'169'0'0,"-4"-8"4622"0"0,12 4-2697 0 0,-7 4-1990 0 0,-1-1-1 0 0,1 1 1 0 0,0 0-1 0 0,-1-1 1 0 0,1 1-1 0 0,0-1 1 0 0,-1 1 0 0 0,1-1-1 0 0,0 1 1 0 0,-1-1-1 0 0,1 1 1 0 0,-1-1-1 0 0,1 1 1 0 0,-1-1-1 0 0,1 0 1 0 0,-1 1 0 0 0,1-2-1 0 0,0-1-59 0 0,0 2 296 0 0,6 0 317 0 0,-7 0-635 0 0,1 0 0 0 0,0 1 0 0 0,0-1 0 0 0,0 0 0 0 0,-1 1 0 0 0,1-1 0 0 0,0 0 0 0 0,-1 0 0 0 0,1 0 0 0 0,-1 0 0 0 0,1 0 0 0 0,-1 0 0 0 0,1 0 0 0 0,-1-1 0 0 0,1 1-13 0 0,0-1 0 0 0,-1 1 1 0 0,1-1-1 0 0,0 1 0 0 0,0 0 1 0 0,-1 0-1 0 0,1-1 0 0 0,0 1 1 0 0,0 0-1 0 0,2-1 0 0 0,0-1-2 0 0,1 1-1 0 0,-1 0 1 0 0,0-1-1 0 0,0 0 1 0 0,4-4-1 0 0,4-5 19 0 0,1 6 81 0 0,-11 5-99 0 0,0 1-1 0 0,1-1 1 0 0,-1 1 0 0 0,0-1-1 0 0,1 0 1 0 0,-1 1 0 0 0,0-1-1 0 0,0 0 1 0 0,0 0-1 0 0,0 0 1 0 0,0 0 0 0 0,2-2-1 0 0,9-8 170 0 0,3 0-74 0 0,38-28 351 0 0,-45 32-299 0 0,1 1 0 0 0,15-9-1 0 0,37-30 7 0 0,-31 20-144 0 0,35-25-198 0 0,-42 42 108 0 0,5-12 329 0 0,-15 11-241 0 0,1-1 0 0 0,21-10-1 0 0,-17 10-13 0 0,21-14 0 0 0,-33 21-12 0 0,2-4-33 0 0,1 2 1 0 0,1-1-1 0 0,-1 1 1 0 0,0 1-1 0 0,16-6 0 0 0,6-3 45 0 0,-20 7 0 0 0,50-29 280 0 0,-32 20-497 0 0,-15 7 326 0 0,28-10-1 0 0,-28 14-98 0 0,12-5-117 0 0,25-5-1 0 0,-38 12 133 0 0,-1-2-1 0 0,18-6 0 0 0,-29 9-17 0 0,0 1 0 0 0,1-1 0 0 0,-1 1 0 0 0,0-1 0 0 0,1 1 0 0 0,-1-1 0 0 0,1 1 0 0 0,-1 0 0 0 0,1 0 0 0 0,-1-1 0 0 0,1 1 0 0 0,-1 0 0 0 0,1 0 0 0 0,-1 1 0 0 0,0-1 0 0 0,1 0-1 0 0,-1 0 1 0 0,3 1 0 0 0,-1-1-7 0 0,1-1 0 0 0,0 0 0 0 0,-1 0 0 0 0,1 0 0 0 0,-1-1 0 0 0,1 1 0 0 0,3-4 0 0 0,-2 3 0 0 0,-1 0 0 0 0,0 1 0 0 0,1-1 0 0 0,5 0 0 0 0,4-2 0 0 0,9-4 0 0 0,-11 3 0 0 0,22-5 0 0 0,57-11 0 0 0,-52 15 0 0 0,29-1-216 0 0,-34 1 216 0 0,-14 1 22 0 0,-12 3 12 0 0,0 0 0 0 0,0 1 0 0 0,0 0 0 0 0,12-1 0 0 0,20-7-130 0 0,-15 4 35 0 0,-20 3 73 0 0,0 1 0 0 0,0-1 1 0 0,0 1-1 0 0,7 0 0 0 0,0 1 57 0 0,25 2-154 0 0,-24-1 85 0 0,0 0 0 0 0,0-1 0 0 0,0-1 0 0 0,0 0 0 0 0,20-5 0 0 0,38-4-40 0 0,-56 7 40 0 0,-11 2 0 0 0,0 0 0 0 0,-1 1 0 0 0,1-1 0 0 0,0 1 0 0 0,0 0 0 0 0,0 0 0 0 0,-1 0 0 0 0,7 1 0 0 0,-7-1 9 0 0,0 0-1 0 0,0 0 1 0 0,0 0-1 0 0,0 0 0 0 0,0 0 1 0 0,1-1-1 0 0,-1 1 0 0 0,3-2 1 0 0,-4 1-9 0 0,1 0 0 0 0,0 1 0 0 0,0-1 1 0 0,0 1-1 0 0,0 0 0 0 0,0 0 0 0 0,0 0 1 0 0,5 0-1 0 0,8 1-59 0 0,-14-2 60 0 0,0 1-1 0 0,0 0 1 0 0,0 0 0 0 0,0 0-1 0 0,0 0 1 0 0,-1 0-1 0 0,1 1 1 0 0,2-1-1 0 0,2 1 4 0 0,-1 0 0 0 0,1 0 0 0 0,-1-1 0 0 0,1 0 0 0 0,0 0 0 0 0,10-2 0 0 0,9 0-21 0 0,4 3 70 0 0,57 1-53 0 0,8 4-32 0 0,-13 9 104 0 0,-57-12-70 0 0,16 3-84 0 0,33 11 82 0 0,10 1 128 0 0,4 4-205 0 0,-60-15 66 0 0,-13-4 11 0 0,24 8 0 0 0,-29-7 26 0 0,-1-2-1 0 0,18 5 0 0 0,-17-2 149 0 0,-8-5-186 0 0,0 1-1 0 0,0 0 1 0 0,0-1-1 0 0,-1 1 1 0 0,1-1 0 0 0,0 1-1 0 0,0-1 1 0 0,0 0-1 0 0,0 1 1 0 0,0-1 0 0 0,0 0-1 0 0,0 0 1 0 0,2 1-1 0 0,8 2-5 0 0,-11-2 25 0 0,1-1-1 0 0,-1 1 1 0 0,1-1-1 0 0,0 0 1 0 0,-1 0 0 0 0,1 1-1 0 0,0-1 1 0 0,-1 0-1 0 0,1 0 1 0 0,0 1 0 0 0,-1-1-1 0 0,1 0 1 0 0,0 0-1 0 0,0 0 1 0 0,-1 0 0 0 0,1 0-1 0 0,0 0 1 0 0,-1 0-1 0 0,1-1 1 0 0,0 1 0 0 0,0 0-1 0 0,-1 0 1 0 0,2-1-1 0 0,-1 1-15 0 0,0-1-1 0 0,1 1 0 0 0,-1 0 1 0 0,0-1-1 0 0,0 1 0 0 0,1 0 1 0 0,-1 0-1 0 0,0 0 0 0 0,1 0 1 0 0,-1 0-1 0 0,0 0 0 0 0,1 1 1 0 0,-1-1-1 0 0,0 0 0 0 0,0 1 1 0 0,2 0-1 0 0,24 11 200 0 0,-12-4-260 0 0,8 5 195 0 0,3 1-315 0 0,57 19 179 0 0,-5 0 11 0 0,-22-11 0 0 0,-44-17 35 0 0,-1 0 0 0 0,0 0-1 0 0,11 7 1 0 0,13 7-64 0 0,-26-15 29 0 0,-1 0 1 0 0,0 1 0 0 0,13 9-1 0 0,6 4 16 0 0,-21-15-24 0 0,0 1 0 0 0,-1-1 0 0 0,0 1 0 0 0,1 1 0 0 0,5 5 0 0 0,-8-7 7 0 0,0-1-1 0 0,0 1 1 0 0,0-1 0 0 0,0 0-1 0 0,1 0 1 0 0,-1 0-1 0 0,1 0 1 0 0,-1-1-1 0 0,5 2 1 0 0,0 0-1 0 0,-4-1 2 0 0,-1 0 0 0 0,0 0 0 0 0,0 0 0 0 0,0 0 0 0 0,0 1 0 0 0,5 5 0 0 0,-5-5 0 0 0,0 1 0 0 0,1-1 0 0 0,0 0 0 0 0,4 3 0 0 0,-1-2 0 0 0,1 1 0 0 0,-1 0 0 0 0,8 8 0 0 0,-8-8 3 0 0,-1 0 1 0 0,1 0-1 0 0,12 5 0 0 0,6 5-8 0 0,31 22 85 0 0,-3 10-16 0 0,-48-43-64 0 0,0 0 0 0 0,-1 1 0 0 0,1-1 0 0 0,4 6 0 0 0,-6-5 0 0 0,1-1 0 0 0,0 0 0 0 0,0 0 0 0 0,0 0 0 0 0,7 4 0 0 0,-7-5 0 0 0,0 1 0 0 0,0-1 0 0 0,-1 1 0 0 0,0-1 0 0 0,0 1 0 0 0,4 6 0 0 0,6 6 0 0 0,5 8 0 0 0,-13-17 0 0 0,0 0 0 0 0,1 0 0 0 0,5 5 0 0 0,61 58 0 0 0,-40-39 16 0 0,44 56 0 0 0,-58-63-10 0 0,38 44 76 0 0,-46-56-107 0 0,-1 0-1 0 0,11 18 0 0 0,-6-8 23 0 0,38 47 5 0 0,-34-46 50 0 0,-5-1-52 0 0,-12-19-8 0 0,1 1 1 0 0,0-1-1 0 0,0 0 0 0 0,0 1 1 0 0,0-1-1 0 0,6 5 0 0 0,-1 0 30 0 0,-1 0 0 0 0,1 0 0 0 0,-1 1 0 0 0,0 0-1 0 0,4 10 1 0 0,10 15-25 0 0,20 14 3 0 0,-31-35 77 0 0,14 26 0 0 0,-7-10-111 0 0,-4-9 34 0 0,19 28 0 0 0,-10-11 0 0 0,-16-28 0 0 0,-1-1 0 0 0,2 1 0 0 0,5 7 0 0 0,-9-14 6 0 0,-1 1-1 0 0,1-1 0 0 0,-1 0 0 0 0,0 1 1 0 0,0-1-1 0 0,0 1 0 0 0,1 4 0 0 0,-1-5-3 0 0,-1 1 1 0 0,1-1-1 0 0,0 1 0 0 0,0-1 0 0 0,0 1 1 0 0,1-1-1 0 0,-1 0 0 0 0,1 0 0 0 0,1 3 0 0 0,2 2-2 0 0,1 1 0 0 0,-1-1 0 0 0,-1 2 0 0 0,1-1 0 0 0,3 11 0 0 0,-1-3 0 0 0,21 45 0 0 0,20 18 64 0 0,-20-34-64 0 0,-7-16-1 0 0,-15-21 17 0 0,0 1 1 0 0,0-1-1 0 0,9 18 0 0 0,21 44-16 0 0,-32-63 0 0 0,10 17 67 0 0,14 28-70 0 0,-18-33 67 0 0,19 28 0 0 0,-10-16-20 0 0,18 37 0 0 0,-6-14-44 0 0,-25-37-7 0 0,-5-12 154 0 0,1-1 0 0 0,-1 0 0 0 0,1 0 0 0 0,4 8 0 0 0,2 1-155 0 0,0 0 0 0 0,-1 0 0 0 0,-1 1 0 0 0,6 17 0 0 0,-7-18 162 0 0,1 0 0 0 0,0 0 0 0 0,9 13-1 0 0,11 23-164 0 0,-19-36 70 0 0,15 23-1 0 0,-12-20-51 0 0,53 96-7 0 0,-37-70 0 0 0,28 58 0 0 0,-30-54 0 0 0,-14-26 0 0 0,1 0 0 0 0,24 32 0 0 0,-21-35 0 0 0,-8-10 0 0 0,1 1 0 0 0,-1 0 0 0 0,7 11 0 0 0,42 83 0 0 0,-32-49 0 0 0,7 13 0 0 0,-7-16 0 0 0,-6-11 0 0 0,-7-20-440 0 0,15 23 0 0 0,-18-31 574 0 0,0 1 0 0 0,4 14 0 0 0,-3-9-513 0 0,30 46 736 0 0,-27-45 1236 0 0,-8-13-1852 0 0,1 0 1 0 0,-2 0 0 0 0,1 1-1 0 0,0-1 1 0 0,-1 1 0 0 0,1 5-1 0 0,-1-5 350 0 0,0-1-1 0 0,0 0 1 0 0,1 0 0 0 0,-1 0-1 0 0,4 5 1 0 0,8 17 201 0 0,13 17 652 0 0,-22-34-1262 0 0,0 0 1 0 0,10 15-1 0 0,-9-16 199 0 0,14 24 519 0 0,23 54 0 0 0,-12-22-1048 0 0,-17-40 672 0 0,5 13 16 0 0,-12-24-56 0 0,0 0 0 0 0,0 0 0 0 0,14 17 0 0 0,-6-13 216 0 0,5 8 248 0 0,-4-2-169 0 0,0 1-302 0 0,-12-18-324 0 0,0 0-1 0 0,0 0 1 0 0,1-1-1 0 0,8 10 1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01T00:30:59.970"/>
    </inkml:context>
    <inkml:brush xml:id="br0">
      <inkml:brushProperty name="width" value="0.05" units="cm"/>
      <inkml:brushProperty name="height" value="0.05" units="cm"/>
      <inkml:brushProperty name="color" value="#FF0000"/>
    </inkml:brush>
  </inkml:definitions>
  <inkml:trace contextRef="#ctx0" brushRef="#br0">1 1 5744 0 0,'1'1'4247'0'0,"2"3"-3054"0"0,5 5 361 0 0,29 1 232 0 0,18 3-77 0 0,-45-10-1248 0 0,28 12 844 0 0,-36-15-1305 0 0,-1-1 0 0 0,11 7 0 0 0,-1-2-101 0 0,0 0-1 0 0,14 4 0 0 0,-13-4 215 0 0,24 9 90 0 0,-16-2 3 0 0,-19-9-190 0 0,1-1 0 0 0,0 1 0 0 0,0-1 0 0 0,0 1 1 0 0,1-1-1 0 0,-1 0 0 0 0,0 0 0 0 0,0 0 1 0 0,1 0-1 0 0,3 0 0 0 0,-4-1 31 0 0,-1 0-42 0 0,0 0-1 0 0,1 0 0 0 0,-1 0 1 0 0,0 0-1 0 0,0 0 1 0 0,1 0-1 0 0,-1 1 0 0 0,0-1 1 0 0,0 0-1 0 0,0 1 1 0 0,1-1-1 0 0,-1 1 0 0 0,0-1 1 0 0,0 1-1 0 0,1 1 0 0 0,72 37 178 0 0,-66-34-146 0 0,0-1 0 0 0,0-1 0 0 0,17 6 0 0 0,-9-4-42 0 0,9 5-56 0 0,27 8 188 0 0,-1 3-206 0 0,-44-18 161 0 0,5 1-21 0 0,23 5-1 0 0,-30-8-59 0 0,0 1 0 0 0,0 0 0 0 0,0-1 0 0 0,0 2 0 0 0,0-1 0 0 0,-1 1 0 0 0,1-1 0 0 0,8 8 0 0 0,10 6 0 0 0,-12-13 0 0 0,-10-3 0 0 0,0 0 0 0 0,1 1 0 0 0,-1-1 0 0 0,0 0 0 0 0,0 1 0 0 0,0-1 0 0 0,0 1 0 0 0,0-1 0 0 0,0 1 0 0 0,0 0 0 0 0,1 0 0 0 0,2 2 31 0 0,-1-1 0 0 0,1 0 0 0 0,-1-1-1 0 0,1 1 1 0 0,4 1 0 0 0,7 3-33 0 0,4 3 31 0 0,24 9 1 0 0,-36-16-26 0 0,0 1 1 0 0,-1 0 0 0 0,13 8-1 0 0,0 0 112 0 0,-5-1-110 0 0,-13-9-4 0 0,-1-1 0 0 0,0 1 0 0 0,1-1 0 0 0,-1 1 0 0 0,1-1 1 0 0,-1 0-1 0 0,1 1 0 0 0,-1-1 0 0 0,1 0 0 0 0,-1 1 1 0 0,1-1-1 0 0,-1 0 0 0 0,1 0 0 0 0,-1 1 0 0 0,1-1 0 0 0,-1 0 1 0 0,1 0-1 0 0,0 0 0 0 0,-1 0 0 0 0,1 0 0 0 0,-1 0 1 0 0,1 0-1 0 0,0 0 0 0 0,-1 0 0 0 0,1 0 0 0 0,0 0 0 0 0,2 0 13 0 0,0 1 1 0 0,0-1-1 0 0,0 1 0 0 0,-1 0 0 0 0,1 0 0 0 0,0 0 0 0 0,-1 1 0 0 0,1-1 0 0 0,-1 0 0 0 0,0 1 0 0 0,1 0 0 0 0,2 2 0 0 0,-2-2 47 0 0,30 21 200 0 0,-4-8-251 0 0,19 8-284 0 0,1-1 527 0 0,-32-14-236 0 0,40 22-428 0 0,-22-10 538 0 0,-22-11-251 0 0,-2-2 276 0 0,0 1 0 0 0,19 8 0 0 0,2 1-595 0 0,-19-12 436 0 0,16 8 446 0 0,18 10-694 0 0,-34-14 241 0 0,26 12 0 0 0,-14-12 229 0 0,-12-2-216 0 0,6 6 0 0 0,7 8 0 0 0,-21-17 11 0 0,0 0 0 0 0,0 0-1 0 0,0-1 1 0 0,0 0 0 0 0,11 4-1 0 0,-3-1-43 0 0,-6-4-18 0 0,-1 0-1 0 0,0 1 1 0 0,1 0 0 0 0,-1 1 0 0 0,-1-1 0 0 0,10 8-1 0 0,-8-5 118 0 0,0-1 0 0 0,0-1-1 0 0,0 1 1 0 0,16 6-1 0 0,2 1-1 0 0,18 12-465 0 0,-14-9 442 0 0,19 11 287 0 0,0 1-552 0 0,-31-15 221 0 0,-15-10 0 0 0,1 0-1 0 0,0 0 1 0 0,-1 0 0 0 0,1 0-1 0 0,0 0 1 0 0,0-1 0 0 0,1 1-1 0 0,2 0 1 0 0,-4-1 4 0 0,0 0 0 0 0,-1 0 0 0 0,1 0 0 0 0,-1 0 0 0 0,1 0 0 0 0,-1 0 0 0 0,1 0 0 0 0,-1 1 1 0 0,3 2-1 0 0,9 8-80 0 0,-10-11 105 0 0,3 2 34 0 0,-1 1 0 0 0,0-1 0 0 0,0 1-1 0 0,7 6 1 0 0,11 6-165 0 0,-5-6-12 0 0,1 2 395 0 0,-13-9-284 0 0,0 1 0 0 0,0 0 0 0 0,7 6 0 0 0,43 48 6 0 0,-48-52-101 0 0,0 0-1 0 0,14 7 0 0 0,0 2 103 0 0,21 14 181 0 0,-9-3-165 0 0,-31-22-41 0 0,1-1 0 0 0,0 0 0 0 0,0 0 1 0 0,1 0-1 0 0,-1 0 0 0 0,6 2 0 0 0,-1-2 25 0 0,-8-3 7 0 0,0 0-1 0 0,0 1 1 0 0,0-1 0 0 0,0 0 0 0 0,0 1 0 0 0,1-1-1 0 0,-1 1 1 0 0,-1 0 0 0 0,1-1 0 0 0,0 1 0 0 0,0 0-1 0 0,0-1 1 0 0,0 1 0 0 0,1 1 0 0 0,5 6 11 0 0,0-1 1 0 0,0-1 0 0 0,1 1 0 0 0,10 6-1 0 0,38 24-221 0 0,-49-31 198 0 0,0-1 1 0 0,-1 1-1 0 0,7 8 1 0 0,10 8 3 0 0,0-10 280 0 0,-18-8-280 0 0,0 0 0 0 0,-1 1 0 0 0,1 0 0 0 0,-1 0 0 0 0,6 8 0 0 0,-7-8 0 0 0,1 0 0 0 0,0-1 0 0 0,0 1 0 0 0,0-1 0 0 0,6 5 0 0 0,-4-5 0 0 0,-1 1 0 0 0,0-1 0 0 0,7 11 0 0 0,-6-7 0 0 0,0-1 0 0 0,13 13 0 0 0,-11-15 0 0 0,-6-4 0 0 0,-1 0 0 0 0,0-1 0 0 0,0 1 0 0 0,1 0 0 0 0,-1 0 0 0 0,0 0 0 0 0,0 0 0 0 0,0 0 0 0 0,1 1 0 0 0,38 48 0 0 0,-19-28-130 0 0,-15-17 108 0 0,-1 0 1 0 0,0 0 0 0 0,5 8-1 0 0,13 9 22 0 0,-18-18 0 0 0,21 18 216 0 0,-20-16-216 0 0,0 0 0 0 0,0 0 0 0 0,0 0 0 0 0,5 9 0 0 0,-5-7-20 0 0,0 0 1 0 0,1-1-1 0 0,7 8 0 0 0,8 7-117 0 0,-20-20 173 0 0,1 1 0 0 0,-1-1 0 0 0,1 0 0 0 0,0 0 0 0 0,6 3-1 0 0,7 6-34 0 0,9 12-1 0 0,-11-9 0 0 0,31 23 0 0 0,-33-29 0 0 0,21 21 0 0 0,-17-15 0 0 0,0-5 0 0 0,-14-8 0 0 0,0 0 0 0 0,0 0 0 0 0,0 0 0 0 0,-1 0 0 0 0,1 0 0 0 0,0 0 0 0 0,0 0 0 0 0,-1 1 0 0 0,3 1 0 0 0,4 6-54 0 0,0 0 0 0 0,1-1 0 0 0,19 13 0 0 0,28 29 270 0 0,-48-40-309 0 0,-8-9 97 0 0,1 0-1 0 0,0 0 1 0 0,0 0 0 0 0,-1 0-1 0 0,1 0 1 0 0,0 0-1 0 0,0 0 1 0 0,0-1 0 0 0,0 1-1 0 0,0 0 1 0 0,0 0 0 0 0,0-1-1 0 0,0 1 1 0 0,0 0 0 0 0,0-1-1 0 0,0 1 1 0 0,1-1 0 0 0,0 1-1 0 0,0 0-3 0 0,0 0 0 0 0,0 0 0 0 0,-1 0 0 0 0,1 0 0 0 0,0 1 0 0 0,-1-1 0 0 0,1 1 0 0 0,-1-1 0 0 0,1 1 0 0 0,1 2 0 0 0,0 0 0 0 0,4 3-66 0 0,0-1 0 0 0,11 8 0 0 0,3 3 72 0 0,44 33 186 0 0,3 7-320 0 0,21 8 256 0 0,-71-51-184 0 0,-14-11 36 0 0,0 0-1 0 0,0 1 0 0 0,0-1 0 0 0,10 4 0 0 0,-4-3 64 0 0,-1 1 0 0 0,13 7-1 0 0,55 48-170 0 0,-49-38 224 0 0,61 36 0 0 0,-62-44-271 0 0,70 41 246 0 0,-44-25-78 0 0,-29-18-18 0 0,-13-7 51 0 0,0 0 0 0 0,0-1-1 0 0,1 0 1 0 0,22 4-1 0 0,-23-4-64 0 0,0 0 0 0 0,0 1 0 0 0,0 0 0 0 0,-1 1 0 0 0,12 7 0 0 0,-19-10 57 0 0,64 33 198 0 0,-55-29-274 0 0,0-1-1 0 0,19 7 0 0 0,-25-10 60 0 0,0-1-1 0 0,-1 2 0 0 0,1-1 0 0 0,6 6 0 0 0,-1-1 6 0 0,5 1 61 0 0,21 10-1 0 0,-6-3-222 0 0,23 7 259 0 0,-19-9-14 0 0,-15-5-41 0 0,56 28-258 0 0,-69-34 230 0 0,0 1-1 0 0,0-1 1 0 0,0 0 0 0 0,0 0 0 0 0,0-1 0 0 0,14 2-1 0 0,44 9-19 0 0,-61-12-20 0 0,0 0 0 0 0,0 1-1 0 0,0-1 1 0 0,1 1-1 0 0,4 3 1 0 0,10 3 142 0 0,-5-7-1019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01T00:40:23.265"/>
    </inkml:context>
    <inkml:brush xml:id="br0">
      <inkml:brushProperty name="width" value="0.05" units="cm"/>
      <inkml:brushProperty name="height" value="0.05" units="cm"/>
      <inkml:brushProperty name="color" value="#FFC000"/>
    </inkml:brush>
  </inkml:definitions>
  <inkml:trace contextRef="#ctx0" brushRef="#br0">3 13 6384 0 0,'-2'-11'591'0'0,"2"10"-112"0"0,1 3 195 0 0,0 1 36 0 0,7 5 4772 0 0,10 36-3517 0 0,-15-41-1780 0 0,0 1 0 0 0,0 0 0 0 0,0-1 0 0 0,5 6 0 0 0,-6-8-110 0 0,0 1 0 0 0,-1 0 0 0 0,1 0 0 0 0,-1-1 0 0 0,0 1-1 0 0,1 0 1 0 0,-1 0 0 0 0,0 1 0 0 0,1 1 0 0 0,6 12 421 0 0,-7-15-468 0 0,16 23 430 0 0,-16-23-451 0 0,-1-1 1 0 0,0 0-1 0 0,0 1 1 0 0,0-1-1 0 0,1 0 1 0 0,-1 1-1 0 0,0-1 1 0 0,1 0-1 0 0,-1 1 1 0 0,0-1-1 0 0,1 0 1 0 0,-1 0-1 0 0,0 0 1 0 0,1 1-1 0 0,-1-1 1 0 0,1 0-1 0 0,-1 0 1 0 0,0 0-1 0 0,1 0 1 0 0,0 1-1 0 0,4 2 166 0 0,3 11 196 0 0,16 27-42 0 0,-9-26-188 0 0,-12-11-96 0 0,1 0-1 0 0,-1 0 1 0 0,0 0 0 0 0,0 1-1 0 0,4 8 1 0 0,-4-7 54 0 0,0 0 0 0 0,1 0-1 0 0,5 6 1 0 0,7 13 68 0 0,-12-17-56 0 0,1-1 0 0 0,-1 0 0 0 0,10 10-1 0 0,-7-9-64 0 0,-1 0-1 0 0,6 11 0 0 0,15 20-103 0 0,-12-15-56 0 0,3 11 183 0 0,-9-22 15 0 0,-7-10-82 0 0,0 0-1 0 0,0 0 0 0 0,-1 0 0 0 0,1 0 1 0 0,-1 0-1 0 0,2 5 0 0 0,-2-7 1 0 0,-1 0 0 0 0,0 0 0 0 0,1 0 0 0 0,-1 0 0 0 0,1 0 0 0 0,-1 0 0 0 0,1 0 0 0 0,-1 0 0 0 0,1 0 0 0 0,1 2 0 0 0,5 8 0 0 0,8 5 0 0 0,4 24 118 0 0,-14-27-107 0 0,-3-8-10 0 0,-1-1 1 0 0,1 1-1 0 0,0-1 1 0 0,1 1-1 0 0,-1-1 1 0 0,4 4-1 0 0,8 12-44 0 0,-14-19 91 0 0,0 0-308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01T00:40:46.167"/>
    </inkml:context>
    <inkml:brush xml:id="br0">
      <inkml:brushProperty name="width" value="0.05" units="cm"/>
      <inkml:brushProperty name="height" value="0.05" units="cm"/>
      <inkml:brushProperty name="color" value="#FFC000"/>
    </inkml:brush>
  </inkml:definitions>
  <inkml:trace contextRef="#ctx0" brushRef="#br0">6 10 7768 0 0,'0'0'333'0'0,"0"0"-155"0"0,-1 0 0 0 0,1-1-1 0 0,-1 1 1 0 0,1 0 0 0 0,-1-1 0 0 0,1 1 0 0 0,0 0-1 0 0,-1-1 1 0 0,1 1 0 0 0,-1-6 4673 0 0,4 14-3262 0 0,-1-3-1261 0 0,1 0 0 0 0,-1 1 0 0 0,1-1 0 0 0,0 0 0 0 0,0 0 0 0 0,1-1 0 0 0,0 1 0 0 0,7 7-1 0 0,-5-6-98 0 0,-1-1-1 0 0,0 1 1 0 0,-1 0-1 0 0,6 10 1 0 0,-6-7-83 0 0,1 0 0 0 0,0-1-1 0 0,0 0 1 0 0,0 0 0 0 0,1-1 0 0 0,13 13 0 0 0,-16-16-95 0 0,1 0-1 0 0,-1 0 1 0 0,0 0 0 0 0,0 1-1 0 0,4 7 1 0 0,7 11 66 0 0,7 5 555 0 0,17 19-130 0 0,-11-14-520 0 0,-19-22-50 0 0,0-1 0 0 0,15 15 0 0 0,-17-19 28 0 0,0 0 0 0 0,-1 0 0 0 0,5 8 0 0 0,5 5 0 0 0,-8-11 7 0 0,3 4 36 0 0,-1-1 0 0 0,15 24 0 0 0,-22-31-43 0 0,1-1 0 0 0,-1 1 0 0 0,1-1 0 0 0,0 0 0 0 0,0 0 0 0 0,4 2 0 0 0,-4-2 0 0 0,0 0 0 0 0,0 0 0 0 0,0 0 0 0 0,0 0 0 0 0,4 6 0 0 0,-2-1 0 0 0,0-1 0 0 0,11 12 0 0 0,-8-10 0 0 0,-7-8 0 0 0,36 41 384 0 0,-23-22-535 0 0,-12-17 124 0 0,0 0 0 0 0,-1-1 0 0 0,1 1 0 0 0,0 0 0 0 0,1-1-1 0 0,-1 1 1 0 0,5 4 0 0 0,-3-4 27 0 0,0 0 0 0 0,0 1 0 0 0,-1 0 0 0 0,1 0 0 0 0,-1 0 0 0 0,0 0 0 0 0,3 6 0 0 0,12 15 0 0 0,-10-16 0 0 0,-1 1 0 0 0,0 0 0 0 0,8 15 0 0 0,10 4 64 0 0,-2 1-143 0 0,-17-25 81 0 0,-2 0-1 0 0,1 1 0 0 0,-1-1 1 0 0,5 10-1 0 0,-6-11-2 0 0,0 1 0 0 0,0-1-1 0 0,1 0 1 0 0,5 6 0 0 0,8 11 77 0 0,8 6 250 0 0,-22-24-331 0 0,1 0 1 0 0,-1 1-1 0 0,1-1 1 0 0,-1 1-1 0 0,0 0 1 0 0,0 0-1 0 0,-1 0 1 0 0,1 1-1 0 0,1 5 1 0 0,-3-8-24 0 0,0-1 0 0 0,0 0 1 0 0,-1 1-1 0 0,1-1 0 0 0,0 1 0 0 0,0-1 0 0 0,0 0 1 0 0,0 0-1 0 0,3 2 0 0 0,-3-2 30 0 0,0 1 1 0 0,1-1-1 0 0,-1 0 0 0 0,0 1 1 0 0,0-1-1 0 0,0 1 0 0 0,0-1 1 0 0,0 1-1 0 0,1 2 0 0 0,-1-1-2 0 0,0-1 0 0 0,0 0 0 0 0,1 0 0 0 0,-1 0 0 0 0,1 1 0 0 0,-1-1 0 0 0,4 2 0 0 0,-3-2 0 0 0,-1 0 0 0 0,1 0 0 0 0,0 0 0 0 0,-1 0 0 0 0,1 0 0 0 0,-1 0 0 0 0,0 1 0 0 0,0-1 0 0 0,1 3 0 0 0,1 4 0 0 0,1-1 0 0 0,0 1 0 0 0,8 13 0 0 0,0 0 0 0 0,1-1 0 0 0,-9-16 0 0 0,-1 0 0 0 0,0 0 0 0 0,3 9 0 0 0,-1-4 8 0 0,0 0 0 0 0,8 11 0 0 0,-1-1 0 0 0,5 6-8 0 0,6 12 0 0 0,2 3 0 0 0,-5-2 0 0 0,10 8 0 0 0,-11-19 248 0 0,12 21-496 0 0,-24-38 310 0 0,-1 1 0 0 0,1 0 0 0 0,7 21 0 0 0,-12-28-88 0 0,0 0 0 0 0,1-1 0 0 0,0 1 0 0 0,7 8 0 0 0,7 13-76 0 0,9 27 218 0 0,-16-30-166 0 0,-7-15 34 0 0,0 1-1 0 0,1-1 1 0 0,0 0 0 0 0,10 13-1 0 0,-10-16 17 0 0,0 0 0 0 0,0 0 0 0 0,0 0 0 0 0,4 11 0 0 0,5 8 0 0 0,-10-18 0 0 0,-1 0-1 0 0,1-1 1 0 0,0 0-1 0 0,8 10 1 0 0,3 4 18 0 0,35 71 214 0 0,-38-76-295 0 0,3 4-72 0 0,-11-12 141 0 0,1 1-1 0 0,0-1 1 0 0,7 7 0 0 0,-6-7-32 0 0,-1 0 0 0 0,1 0 0 0 0,3 9-1 0 0,24 37 27 0 0,7 32 199 0 0,-22-49-379 0 0,12 11 441 0 0,-11-14-261 0 0,-12-22 0 0 0,-1-1 0 0 0,0 2 0 0 0,4 11 0 0 0,-6-16 0 0 0,-1-1 0 0 0,1 1 0 0 0,0-1 0 0 0,5 8 0 0 0,-5-9 0 0 0,0 0 0 0 0,-1 0 0 0 0,1 1 0 0 0,-1-1 0 0 0,0 0 0 0 0,0 1 0 0 0,-1-1 0 0 0,2 6 0 0 0,-1-3-32 0 0,0-1-1 0 0,0 1 0 0 0,1-1 1 0 0,0 0-1 0 0,0 0 0 0 0,7 10 1 0 0,2 2-20 0 0,26 65 52 0 0,-30-65 0 0 0,14 26-117 0 0,5 8 100 0 0,-20-35 23 0 0,35 54 58 0 0,16 29-64 0 0,-38-67-43 0 0,10 19-42 0 0,-25-41 101 0 0,1-1 0 0 0,0 0 0 0 0,13 16 0 0 0,-16-22-21 0 0,1 1 0 0 0,-1 1 0 0 0,-1-1-1 0 0,1 0 1 0 0,3 11 0 0 0,-4-10 0 0 0,0-1 1 0 0,0 1-1 0 0,1-1 0 0 0,-1 0 1 0 0,1 0-1 0 0,5 6 0 0 0,-5-6-9 0 0,0 0-1 0 0,0 0 0 0 0,0 0 0 0 0,3 7 0 0 0,8 15-39 0 0,-8-17 53 0 0,0 0-1 0 0,4 11 0 0 0,5 10 61 0 0,-4-6-46 0 0,5 6-16 0 0,-7-16 3 0 0,12 26 0 0 0,-3-4 0 0 0,24 37-64 0 0,-35-58 64 0 0,-6-12 0 0 0,1-1 0 0 0,-1 0 0 0 0,1 1 0 0 0,0-1 0 0 0,0 0 0 0 0,3 4 0 0 0,4 4 10 0 0,-1 1 0 0 0,0 0 0 0 0,6 13-1 0 0,-8-15-44 0 0,13 21 87 0 0,-12-18-75 0 0,17 23 0 0 0,-15-23 2 0 0,10 19 0 0 0,-14-21 21 0 0,11 17 0 0 0,-2-8 28 0 0,12 26 0 0 0,-15-27-20 0 0,-2 1-8 0 0,-7-15 0 0 0,1 0 0 0 0,-1 0 0 0 0,1 0 0 0 0,4 6 0 0 0,-4-7-5 0 0,0 1 0 0 0,0-1 0 0 0,0 1 0 0 0,2 6 0 0 0,-4-7 1 0 0,1 0-1 0 0,-1 0 1 0 0,1-1 0 0 0,1 1-1 0 0,-1 0 1 0 0,0-1 0 0 0,1 0 0 0 0,5 6-1 0 0,-4-5 11 0 0,0 0-1 0 0,0 1 1 0 0,-1-1-1 0 0,1 1 1 0 0,3 7-1 0 0,-3-6 1 0 0,-1-1 1 0 0,1 1-1 0 0,0-1 0 0 0,8 8 0 0 0,-6-7-62 0 0,0 1-1 0 0,7 11 0 0 0,5 3 19 0 0,22 30-26 0 0,-23-30-2425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01T00:41:03.245"/>
    </inkml:context>
    <inkml:brush xml:id="br0">
      <inkml:brushProperty name="width" value="0.05" units="cm"/>
      <inkml:brushProperty name="height" value="0.05" units="cm"/>
      <inkml:brushProperty name="color" value="#FFC000"/>
    </inkml:brush>
  </inkml:definitions>
  <inkml:trace contextRef="#ctx0" brushRef="#br0">7386 1971 4224 0 0,'-1'-1'8261'0'0,"-3"-3"-7048"0"0,-2-1-530 0 0,1-1 8 0 0,-15-16 834 0 0,5 6-1051 0 0,-15-11 230 0 0,-1-10-428 0 0,22 27-167 0 0,0 0 0 0 0,-18-15 0 0 0,19 18-26 0 0,-14-10-73 0 0,-10-13 118 0 0,-38-32 672 0 0,21 23-140 0 0,22 19-680 0 0,-39-39 20 0 0,49 47 0 0 0,-39-32 0 0 0,-7-4 384 0 0,-45-31-248 0 0,93 69-104 0 0,1-2 0 0 0,1 0 0 0 0,-14-16 0 0 0,18 19-7 0 0,-1 1 0 0 0,1 0 0 0 0,-14-8 0 0 0,6 4-61 0 0,-28-23 36 0 0,29 20 40 0 0,8 7 27 0 0,0 0 0 0 0,-15-10-1 0 0,-4 2-93 0 0,14 8-25 0 0,0 0 0 0 0,-15-12-1 0 0,15 9 53 0 0,-1 2 0 0 0,-16-10 0 0 0,-11-7 0 0 0,-18-16 0 0 0,-3 3 0 0 0,3 2 0 0 0,10 4 0 0 0,40 27 0 0 0,1 0 0 0 0,-1 1 0 0 0,-17-8 0 0 0,-10-7 0 0 0,5 3 0 0 0,-12-6 0 0 0,28 13 0 0 0,-23-8 0 0 0,3 5 0 0 0,-15-10 0 0 0,-37-12 0 0 0,64 27 0 0 0,-33-19 0 0 0,-19-5 0 0 0,40 12 0 0 0,-63-23 0 0 0,74 32 0 0 0,17 7 0 0 0,0 1 0 0 0,0 0 0 0 0,-9-2 0 0 0,4 1 0 0 0,0 0 0 0 0,1 0 0 0 0,-14-9 0 0 0,-10-3 0 0 0,-107-54 64 0 0,134 66-64 0 0,0 1 0 0 0,0 0 0 0 0,0 0 0 0 0,-10-1 0 0 0,7 1 0 0 0,1 0 0 0 0,-12-4 0 0 0,13 3-22 0 0,0 1-1 0 0,-12-2 0 0 0,-13-4 27 0 0,-46-21-4 0 0,44 19 0 0 0,-48-21 0 0 0,60 22 0 0 0,-1 2 0 0 0,-40-9 0 0 0,4 2 0 0 0,-36-11 0 0 0,7 4 0 0 0,62 15 0 0 0,-45-16 0 0 0,0 3 272 0 0,8 3-336 0 0,48 12 136 0 0,-30-4-1 0 0,-9-3-330 0 0,38 7 435 0 0,-1 1-1 0 0,-29-3 1 0 0,-33-7-763 0 0,41 3 803 0 0,32 8-160 0 0,0 1 0 0 0,-1 0 0 0 0,-12-2 0 0 0,9 2-213 0 0,0 0-1 0 0,-17-6 0 0 0,-18-2 191 0 0,39 9-33 0 0,-6-1 0 0 0,1 0 0 0 0,-21-6 0 0 0,19 4 45 0 0,-1 1 0 0 0,1 0 0 0 0,-23 0 1 0 0,-5-2 389 0 0,-58-4-767 0 0,78 7 48 0 0,-30-4 610 0 0,27 2-505 0 0,-29 0 0 0 0,36 4 267 0 0,-23-5-1 0 0,23 2-158 0 0,-23 0-1 0 0,-108-6 688 0 0,5 7-1142 0 0,32 3 436 0 0,5 3 58 0 0,71 0 105 0 0,29-3-88 0 0,0 0 1 0 0,1 0-1 0 0,-1-1 1 0 0,-12 0-1 0 0,11-1 70 0 0,0 1 0 0 0,0 0 0 0 0,-12 1 0 0 0,-8 1-275 0 0,-75 3 220 0 0,55-2 186 0 0,0 1-396 0 0,12-4 295 0 0,-40 6 0 0 0,64-5-14 0 0,-25-1 1 0 0,28 0-10 0 0,0 0 0 0 0,0 0 0 0 0,0 1 0 0 0,-18 3 0 0 0,19-2-142 0 0,0-1 0 0 0,-1 0-1 0 0,1 0 1 0 0,0-1 0 0 0,-11-1 0 0 0,11 0 65 0 0,0 1 1 0 0,-1 0 0 0 0,1 1 0 0 0,-1 0 0 0 0,-9 2-1 0 0,-9 4 235 0 0,-56 4 0 0 0,75-9-275 0 0,0 0-1 0 0,0 0 0 0 0,0 1 0 0 0,-13 6 0 0 0,-4 0 390 0 0,3-1-768 0 0,-12 2 341 0 0,-100 29 69 0 0,102-29 54 0 0,22-6-21 0 0,1-1-1 0 0,-1 0 1 0 0,-11 1-1 0 0,-5-2-8 0 0,-32 8 0 0 0,-14 2 0 0 0,67-11 0 0 0,-13 3 9 0 0,-35 10-1 0 0,35-8 16 0 0,-35 6-1 0 0,42-10-3 0 0,0 1 0 0 0,0 0 0 0 0,-20 8 0 0 0,15-4-13 0 0,0-2 0 0 0,-24 6-1 0 0,23-7-12 0 0,1 0-1 0 0,-23 10 0 0 0,31-11 7 0 0,0 0 0 0 0,-1-1 0 0 0,-17 2 0 0 0,11-1 0 0 0,4-1 0 0 0,0 1 0 0 0,-23 10 0 0 0,6-2 0 0 0,-46 18 23 0 0,37-12-46 0 0,-55 24 23 0 0,71-33 0 0 0,-22 13 0 0 0,36-17 9 0 0,-1 0 0 0 0,1-1 0 0 0,-1 0 0 0 0,0 0 0 0 0,-1-1 0 0 0,1 0 0 0 0,-16 2 0 0 0,22-4 2 0 0,0 0 0 0 0,0 1 0 0 0,0 0 0 0 0,0 0-1 0 0,0 0 1 0 0,0 0 0 0 0,0 0 0 0 0,-4 3 0 0 0,-7 3-23 0 0,13-7-31 0 0,-9 3 33 0 0,4 1 9 0 0,3-3 1 0 0,-1 3 0 0 0,-1-1 0 0 0,1 0 0 0 0,-1-1 0 0 0,0 1 0 0 0,0-1 0 0 0,-6 2 0 0 0,-6 4 0 0 0,-2 2 0 0 0,-34 17 0 0 0,-17 3 0 0 0,64-27 0 0 0,-3 0-134 0 0,6-1-111 0 0,-1-1 1 0 0,0 1 0 0 0,1 0-1 0 0,0 0 1 0 0,-1 0-1 0 0,-3 3 1 0 0,6-4-783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01T00:41:28.111"/>
    </inkml:context>
    <inkml:brush xml:id="br0">
      <inkml:brushProperty name="width" value="0.05" units="cm"/>
      <inkml:brushProperty name="height" value="0.05" units="cm"/>
      <inkml:brushProperty name="color" value="#FFC000"/>
    </inkml:brush>
  </inkml:definitions>
  <inkml:trace contextRef="#ctx0" brushRef="#br0">3347 1 6048 0 0,'0'0'5184'0'0,"-22"8"-2878"0"0,0 0-472 0 0,16-6-1606 0 0,0 0 1 0 0,0 0-1 0 0,0 1 1 0 0,-9 5-1 0 0,10-5-51 0 0,-1 0-1 0 0,1-1 0 0 0,-12 4 1 0 0,1 0 82 0 0,-69 28 1373 0 0,50-20-1188 0 0,-15 9 48 0 0,24-13-438 0 0,-6 3 1151 0 0,31-12-1056 0 0,-1 0-133 0 0,0-1-16 0 0,0 0 0 0 0,-2 1-191 0 0,0 0 0 0 0,0 1 0 0 0,0-1-1 0 0,0 1 1 0 0,0 0 0 0 0,-6 4-1 0 0,-6 2 667 0 0,-3 1 23 0 0,16-7-549 0 0,0 0 1 0 0,0-1-1 0 0,0 0 1 0 0,0 1-1 0 0,-1-1 1 0 0,-4 1-1 0 0,3-1 88 0 0,0 1 0 0 0,0 0 0 0 0,0 0 0 0 0,0 0 0 0 0,1 0-1 0 0,-1 1 1 0 0,-4 3 0 0 0,-8 4 326 0 0,-79 44-331 0 0,81-45-330 0 0,3-3 335 0 0,1 1 1 0 0,-15 11-1 0 0,16-11 4 0 0,0-1-1 0 0,0 0 0 0 0,0-1 1 0 0,-20 8-1 0 0,28-12-39 0 0,-2 1 19 0 0,1 0 0 0 0,0 0 0 0 0,1 0 0 0 0,-1 0 0 0 0,-4 4 0 0 0,-11 8-12 0 0,10-9 4 0 0,1-1 1 0 0,-1 2-1 0 0,-6 5 1 0 0,-3 2 54 0 0,-17 9-135 0 0,-21 9-25 0 0,43-25 126 0 0,-11 11-45 0 0,19-14 47 0 0,0 0 1 0 0,0 0-1 0 0,0 0 0 0 0,0-1 0 0 0,0 1 1 0 0,-5 1-1 0 0,1-1-94 0 0,0 1 1 0 0,0 0-1 0 0,0 1 1 0 0,-14 10-1 0 0,-12 8 69 0 0,-53 29-10 0 0,70-41-10 0 0,14-8 62 0 0,0-1 1 0 0,-1 1-1 0 0,0-1 0 0 0,0 0 1 0 0,-5 2-1 0 0,1 0-85 0 0,0 0 0 0 0,0 0 0 0 0,1 0 0 0 0,-14 11 0 0 0,2-1-106 0 0,-80 57 139 0 0,70-53 33 0 0,20-12 65 0 0,0 0 0 0 0,0 0-1 0 0,-15 15 1 0 0,9-5-239 0 0,-1-1 0 0 0,-23 17-1 0 0,28-23 142 0 0,1 0 0 0 0,-15 18 0 0 0,-10 8 0 0 0,8-10 0 0 0,-18 14 0 0 0,30-26 7 0 0,0 0 0 0 0,-21 26 0 0 0,20-22 407 0 0,0 1-530 0 0,-16 17 253 0 0,8-9-204 0 0,20-21 55 0 0,-1 1 0 0 0,1-1 0 0 0,-1 0-1 0 0,-7 5 1 0 0,6-5 35 0 0,1-1 0 0 0,0 1 0 0 0,1 1 0 0 0,-1-1 0 0 0,-4 7 0 0 0,5-5-25 0 0,-1-1-1 0 0,-1 0 1 0 0,-8 9-1 0 0,-73 66 27 0 0,47-35 32 0 0,-9 5-584 0 0,27-29 513 0 0,-11 12 502 0 0,-12 17-151 0 0,-29 27-336 0 0,21-14 0 0 0,5-7 0 0 0,33-41 0 0 0,10-12 0 0 0,1 0 0 0 0,1 1 0 0 0,-1-1 0 0 0,-4 8 0 0 0,4-7 0 0 0,0 1 0 0 0,0-1 0 0 0,0 0 0 0 0,-7 6 0 0 0,0 0 0 0 0,-17 26-184 0 0,-36 39 368 0 0,51-62-184 0 0,4-5 0 0 0,1 0 0 0 0,0 0 0 0 0,-10 15 0 0 0,-4 18 1 0 0,10-17-1 0 0,-17 23-1 0 0,-17 26 1 0 0,-12 22 0 0 0,43-69-240 0 0,6-9 300 0 0,-1-1 0 0 0,-1 0 0 0 0,-21 25 0 0 0,26-35-60 0 0,1 1 0 0 0,-1 1 0 0 0,1-1 0 0 0,1 1 0 0 0,-6 14 0 0 0,-4 7 0 0 0,-27 41-280 0 0,-4-4 486 0 0,24-40-132 0 0,8-7-74 0 0,2-1 0 0 0,0 2 0 0 0,-15 38 0 0 0,1-9-196 0 0,22-43 205 0 0,0 0-1 0 0,-1 0 0 0 0,-8 11 1 0 0,9-14 153 0 0,-12 23-162 0 0,12-19 0 0 0,-1-1 0 0 0,0-1 0 0 0,-6 8 0 0 0,6-7 0 0 0,-1 0 0 0 0,1 1 0 0 0,-7 14 0 0 0,5-8 0 0 0,-16 23 0 0 0,17-29 0 0 0,0 0 0 0 0,0 0 0 0 0,0 0 0 0 0,-1-1 0 0 0,-7 7 0 0 0,2-1 0 0 0,-42 45 0 0 0,52-57-51 0 0,-12 12-256 0 0,5-5-2748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01T00:41:34.062"/>
    </inkml:context>
    <inkml:brush xml:id="br0">
      <inkml:brushProperty name="width" value="0.05" units="cm"/>
      <inkml:brushProperty name="height" value="0.05" units="cm"/>
      <inkml:brushProperty name="color" value="#FFC000"/>
    </inkml:brush>
  </inkml:definitions>
  <inkml:trace contextRef="#ctx0" brushRef="#br0">2132 1 6800 0 0,'-2'5'333'0'0,"0"1"-422"0"0,1-3 391 0 0,-3 3 1978 0 0,3-3-1968 0 0,-1-1 0 0 0,0 0-1 0 0,0 0 1 0 0,0 1-1 0 0,0-1 1 0 0,0 0-1 0 0,-1-1 1 0 0,1 1 0 0 0,0 0-1 0 0,-4 1 1 0 0,-7 5 771 0 0,-5 8-206 0 0,1-3-361 0 0,-9 4 545 0 0,-18 14-277 0 0,30-22-526 0 0,2 0 0 0 0,-16 13-1 0 0,24-19-246 0 0,-19 13 161 0 0,19-14-149 0 0,1 0 1 0 0,0 0 0 0 0,-1 0-1 0 0,1 0 1 0 0,0 1 0 0 0,0-1-1 0 0,0 1 1 0 0,-4 5-1 0 0,4-4 6 0 0,0-1 0 0 0,0 1 0 0 0,0-1 0 0 0,0 0 0 0 0,-1-1 0 0 0,0 1-1 0 0,-6 3 1 0 0,-10 9-4 0 0,-10 11 207 0 0,8-9-222 0 0,12-10 26 0 0,1 0 1 0 0,-1 0-1 0 0,0-1 1 0 0,-11 6-1 0 0,-25 14 106 0 0,15-8-148 0 0,18-12 133 0 0,0-1-1 0 0,-16 5 1 0 0,16-6 45 0 0,0 1 0 0 0,-15 7 0 0 0,-7-2-172 0 0,22-5 9 0 0,-23 4-1 0 0,26-7 18 0 0,0 1-1 0 0,-1 0 0 0 0,1 0 1 0 0,-11 6-1 0 0,16-7-25 0 0,1-1 0 0 0,-1 1 0 0 0,0-1 0 0 0,0 0 0 0 0,0 0 0 0 0,-9 0 0 0 0,-14 2 0 0 0,-22 12 0 0 0,-12-6 0 0 0,-21 5 0 0 0,72-12 56 0 0,-1 0 0 0 0,-17 0 0 0 0,-7 1 64 0 0,-43 7-184 0 0,72-9 81 0 0,-1 0 0 0 0,0-1 0 0 0,-10-1 0 0 0,-15 2-21 0 0,-9 4 4 0 0,29-4 44 0 0,-1-1-1 0 0,-16-1 1 0 0,-3 0-47 0 0,-23 2 57 0 0,48-1-45 0 0,1 1 1 0 0,0-2 0 0 0,-11-1 0 0 0,-10 0 153 0 0,2 1-158 0 0,-15 1 46 0 0,33 0 80 0 0,0-1 0 0 0,0 0 0 0 0,0 0-1 0 0,0 0 1 0 0,0-1 0 0 0,-8-3 0 0 0,-12-2-144 0 0,-28-9 8 0 0,48 14 189 0 0,2 0-165 0 0,0 0 1 0 0,0-1-1 0 0,0 1 0 0 0,0-1 0 0 0,0 0 0 0 0,-7-6 0 0 0,11 8-19 0 0,0 0 0 0 0,1 0 0 0 0,-1 1 0 0 0,0-1 0 0 0,0 0 0 0 0,0 1 0 0 0,1-1 0 0 0,-1 1 0 0 0,0 0 0 0 0,-3-1 0 0 0,3 1 0 0 0,0 0 0 0 0,0 0 0 0 0,1-1 0 0 0,-1 1 0 0 0,0-1 0 0 0,0 1 0 0 0,0-1 0 0 0,0 0 0 0 0,0 0 0 0 0,1 0 0 0 0,-4-2 0 0 0,-1 0-4 0 0,0-1 0 0 0,-1 0 0 0 0,0 1-1 0 0,1 1 1 0 0,-1-1 0 0 0,-14-3 0 0 0,1 1 9 0 0,-106-46 123 0 0,102 35-128 0 0,20 13 0 0 0,-1 0 0 0 0,1 0 0 0 0,-1 0 0 0 0,-9-4 0 0 0,6 5-3 0 0,1-1-558 0 0,1 1-2763 0 0,4 1 2044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01T00:41:48.724"/>
    </inkml:context>
    <inkml:brush xml:id="br0">
      <inkml:brushProperty name="width" value="0.05" units="cm"/>
      <inkml:brushProperty name="height" value="0.05" units="cm"/>
      <inkml:brushProperty name="color" value="#FFC000"/>
    </inkml:brush>
  </inkml:definitions>
  <inkml:trace contextRef="#ctx0" brushRef="#br0">8113 3458 6480 0 0,'-2'-1'2137'0'0,"-3"-2"-940"0"0,-2 0-474 0 0,1 0 812 0 0,6 3-1399 0 0,-16-4 1605 0 0,14 3-1674 0 0,-4 0 335 0 0,0-1 1 0 0,0 0-1 0 0,0 0 1 0 0,-6-3-1 0 0,-8-3 47 0 0,-9-8 825 0 0,7 3-1066 0 0,18 11-199 0 0,1 0 0 0 0,0 0 0 0 0,-1-1-1 0 0,1 1 1 0 0,0-1 0 0 0,-3-4 0 0 0,3 4 100 0 0,-1 0 0 0 0,1-1 1 0 0,-1 2-1 0 0,-7-6 0 0 0,0 2-65 0 0,4 3 0 0 0,1 0 1 0 0,0-1-1 0 0,-1 0 0 0 0,1 0 0 0 0,-7-7 1 0 0,-58-56 157 0 0,-24-11 294 0 0,60 43-46 0 0,23 22-410 0 0,-1 0 1 0 0,-28-21-1 0 0,29 25-1 0 0,0-2-1 0 0,-21-22 1 0 0,31 30-38 0 0,-29-25-45 0 0,20 17 32 0 0,10 10 12 0 0,0-1 0 0 0,-1 1 0 0 0,1-1 0 0 0,-1 1 0 0 0,1 0 0 0 0,-1 0 0 0 0,0 0 0 0 0,0-1 0 0 0,1 1 0 0 0,-1 1 0 0 0,0-1 0 0 0,-2-1 0 0 0,1 1 0 0 0,0-1 0 0 0,0 0 0 0 0,0 0 0 0 0,0 0 0 0 0,1 0 0 0 0,-1 0 0 0 0,1-1 0 0 0,0 1 0 0 0,-1-1 0 0 0,1 0 0 0 0,-2-3 0 0 0,-11-13 0 0 0,1 7 48 0 0,1-1 0 0 0,0-1 0 0 0,-13-19 0 0 0,22 28-48 0 0,1 1 0 0 0,-1 0 0 0 0,0 0 0 0 0,-7-5 0 0 0,7 5 0 0 0,0 1 0 0 0,-1-1 0 0 0,2 0 0 0 0,-8-9 0 0 0,1-2 0 0 0,0 2 0 0 0,-22-22 0 0 0,0 1 0 0 0,-16-15 0 0 0,30 33 0 0 0,3 4 0 0 0,2-1 0 0 0,-20-22 0 0 0,27 29 0 0 0,0 0 0 0 0,0 0 0 0 0,-13-9 0 0 0,-3-2 0 0 0,-87-68 104 0 0,41 32 72 0 0,55 45-201 0 0,1 1-1 0 0,-15-7 1 0 0,14 8 0 0 0,0 0-1 0 0,-13-11 1 0 0,-35-28 185 0 0,17 12-273 0 0,-9-5 66 0 0,-12-9 118 0 0,-1 0-951 0 0,32 24 1792 0 0,-24-12-983 0 0,35 23 71 0 0,-39-28 0 0 0,60 38 10 0 0,-23-17-75 0 0,-42-26 0 0 0,54 38 78 0 0,-1-1 0 0 0,2 0 0 0 0,-1-1 0 0 0,-16-16-1 0 0,18 15-12 0 0,-1 0 0 0 0,1 1 0 0 0,-16-10 0 0 0,12 9 0 0 0,-24-21 0 0 0,26 21 0 0 0,-1 0 0 0 0,0 0 0 0 0,-27-14 0 0 0,1 2 0 0 0,-19-10-428 0 0,-82-53 856 0 0,64 40-428 0 0,47 26 0 0 0,-33-16 0 0 0,-45-23 0 0 0,53 26 0 0 0,25 15-268 0 0,17 9 108 0 0,0 0 0 0 0,-1 1-1 0 0,-25-9 1 0 0,21 10 312 0 0,0-1-1 0 0,0-1 1 0 0,0 0-1 0 0,1-1 1 0 0,-16-12-1 0 0,26 17-151 0 0,-1-1 0 0 0,-1 1 0 0 0,-8-4 0 0 0,9 5 0 0 0,0-1 0 0 0,0 0 0 0 0,-13-9 0 0 0,-3-3 26 0 0,-53-27 0 0 0,40 24-14 0 0,-128-75-12 0 0,154 88 0 0 0,-1 1 0 0 0,1 0 0 0 0,-18-4 0 0 0,7 3 0 0 0,-61-25 11 0 0,67 26 46 0 0,12 3-58 0 0,0 1 1 0 0,0-1-1 0 0,0 1 0 0 0,-7-5 0 0 0,-18-3 1 0 0,11-1 4 0 0,-1 0 1 0 0,0 1-1 0 0,-25-9 0 0 0,6 3 655 0 0,-55-16-519 0 0,3-3-140 0 0,18 13-584 0 0,-10-15 440 0 0,65 30 408 0 0,-19-6 0 0 0,23 9-264 0 0,0-1 1 0 0,1-1-1 0 0,-19-8 1 0 0,-2-1 197 0 0,15 7-198 0 0,1 1 0 0 0,-29-17 0 0 0,9 10 0 0 0,17 4-365 0 0,-34-11 0 0 0,-12-5 471 0 0,57 21-106 0 0,-1 0 0 0 0,0 1 0 0 0,-14-2 0 0 0,11 2 0 0 0,-26-12 147 0 0,11 4-278 0 0,15 6 138 0 0,-6-1 50 0 0,0 0-1 0 0,-25-4 0 0 0,35 8-91 0 0,-1 0-1 0 0,1-1 0 0 0,-1-1 0 0 0,-9-4 0 0 0,-14-6 39 0 0,-112-36-3 0 0,34 13 50 0 0,-10 6-124 0 0,77 16 80 0 0,-16-3 52 0 0,-40-12 130 0 0,70 23 10 0 0,-41-15 0 0 0,-47-13-623 0 0,94 29 387 0 0,1 0-54 0 0,-26-3-1 0 0,39 7 135 0 0,-1 0-1 0 0,-12-5 1 0 0,12 4-41 0 0,0 0 0 0 0,-11-1 0 0 0,-79-16 231 0 0,-20 0-416 0 0,69 14 638 0 0,37 5-549 0 0,-25-5 0 0 0,-71-13-57 0 0,19 2-56 0 0,79 13 208 0 0,1 1 0 0 0,1 0 0 0 0,0 1 0 0 0,-1 1 0 0 0,0-1 0 0 0,-15 2 0 0 0,22 0 19 0 0,0-1-1 0 0,-1 1 0 0 0,1-1 0 0 0,0 0 1 0 0,1 0-1 0 0,-10-3 0 0 0,-18-4 62 0 0,15 5-190 0 0,-23-6 0 0 0,7 1 122 0 0,-44-3 141 0 0,9 1-306 0 0,-52-4 153 0 0,76 10 0 0 0,-71-11 0 0 0,20 9 0 0 0,27 0 0 0 0,17 5 0 0 0,37 1 0 0 0,-26-2 0 0 0,27 1 0 0 0,-24 1 0 0 0,17 0 0 0 0,-46-5 0 0 0,-1 0 0 0 0,55 5 32 0 0,0 0 0 0 0,-25-4 0 0 0,8-1 47 0 0,-36-1-1 0 0,20 3-212 0 0,20 1 116 0 0,-91-6 13 0 0,-46 3 29 0 0,139 4-24 0 0,-19 1 0 0 0,36 1-9 0 0,4 0-3 0 0,0-1 1 0 0,1 0-1 0 0,-1 0 0 0 0,0 0 0 0 0,0 0 0 0 0,1 0 0 0 0,-1 0 0 0 0,0 0 0 0 0,-2-1 0 0 0,0 2-1510 0 0,2 0 628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01T00:41:54.012"/>
    </inkml:context>
    <inkml:brush xml:id="br0">
      <inkml:brushProperty name="width" value="0.05" units="cm"/>
      <inkml:brushProperty name="height" value="0.05" units="cm"/>
      <inkml:brushProperty name="color" value="#FFC000"/>
    </inkml:brush>
  </inkml:definitions>
  <inkml:trace contextRef="#ctx0" brushRef="#br0">1626 3 6808 0 0,'0'0'7448'0'0,"-23"-1"-5950"0"0,22 2-1401 0 0,-1-1-1 0 0,0 1 1 0 0,-1 0-1 0 0,1-1 1 0 0,0 0-1 0 0,0 0 1 0 0,0 0-1 0 0,0 1 1 0 0,0-2-1 0 0,0 1 1 0 0,-3 0-1 0 0,3-1-28 0 0,-1 1 1 0 0,1 0-1 0 0,-1 0 0 0 0,1 0 0 0 0,-1 0 0 0 0,1 0 0 0 0,-1 0 1 0 0,1 1-1 0 0,-1-1 0 0 0,1 1 0 0 0,-5 1 0 0 0,4-1 59 0 0,0 0 0 0 0,0-1 1 0 0,-1 0-1 0 0,1 0 0 0 0,0 0 0 0 0,0 0 0 0 0,-4-1 1 0 0,-3 1 379 0 0,9-1-567 0 0,0 1 65 0 0,-1-1-1 0 0,1 1 1 0 0,0-1-1 0 0,-1 1 0 0 0,1 0 1 0 0,-1 0-1 0 0,1 0 1 0 0,-1-1-1 0 0,1 1 0 0 0,-1 0 1 0 0,1 1-1 0 0,0-1 1 0 0,-1 0-1 0 0,1 0 0 0 0,-2 1 1 0 0,-4 1 40 0 0,-101-5 817 0 0,68 4-632 0 0,21 0-10 0 0,1-1 0 0 0,-31-4 0 0 0,16 1-73 0 0,-17 3 15 0 0,17 1-23 0 0,-23 1 71 0 0,-1 0-17 0 0,-3 0-194 0 0,0 0 455 0 0,-3 0-454 0 0,32-1 108 0 0,-35 5 0 0 0,-63 8 596 0 0,88-10-568 0 0,-56 2-986 0 0,-15 1 924 0 0,36-5-13 0 0,65-2-58 0 0,-14 1-3 0 0,-43 6 0 0 0,17-4 0 0 0,18-1 0 0 0,23-1-5 0 0,0 1-1 0 0,-17 5 0 0 0,-3 1-61 0 0,25-8-433 0 0,3 0 220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01T01:01:36.855"/>
    </inkml:context>
    <inkml:brush xml:id="br0">
      <inkml:brushProperty name="width" value="0.10583" units="cm"/>
      <inkml:brushProperty name="height" value="0.10583" units="cm"/>
      <inkml:brushProperty name="color" value="#00B050"/>
    </inkml:brush>
  </inkml:definitions>
  <inkml:trace contextRef="#ctx0" brushRef="#br0">1108 68 6536 0 0,'0'0'190'0'0,"-1"0"-10"0"0,1 4 1564 0 0,-1-2-1057 0 0,0-7 48 0 0,2 5-619 0 0,-1-1 1 0 0,0 1-1 0 0,0 0 1 0 0,0-1-1 0 0,0 1 1 0 0,0-1-1 0 0,-1 1 0 0 0,1 0 1 0 0,0-1-1 0 0,0 1 1 0 0,0 0-1 0 0,0-1 1 0 0,0 1-1 0 0,0 0 1 0 0,-1-1-1 0 0,1 1 1 0 0,0 0-1 0 0,0-1 1 0 0,0 1-1 0 0,-1 0 1 0 0,1 0-1 0 0,0-1 1 0 0,-1 1-1 0 0,1 0 0 0 0,0 0 1 0 0,0-1-1 0 0,-1 1 1 0 0,1 0-1 0 0,0 0 1 0 0,-1 0-1 0 0,1 0 1 0 0,0-1-1 0 0,-1 1 1 0 0,1 0-1 0 0,-1 0 1 0 0,1 0-1 0 0,0 0 1 0 0,-1 0-1 0 0,1 0 1 0 0,0 0-1 0 0,-1 0 0 0 0,1 0 1 0 0,-1 0-1 0 0,-18 6 716 0 0,14-3-303 0 0,2-3-139 0 0,2 1-375 0 0,1-1 1 0 0,-1 0-1 0 0,0 0 1 0 0,0 1-1 0 0,1-1 1 0 0,-1 0 0 0 0,0 0-1 0 0,1 0 1 0 0,-1 0-1 0 0,0 0 1 0 0,0 0-1 0 0,1 0 1 0 0,-1 0-1 0 0,0 0 1 0 0,0 0 0 0 0,1-1-1 0 0,-1 1 1 0 0,0 0-1 0 0,1 0 1 0 0,-1-1-1 0 0,0 1 1 0 0,1 0-1 0 0,-1-1 1 0 0,-1 0-1 0 0,2 1-15 0 0,0 0 0 0 0,0 0 0 0 0,0 0 0 0 0,0-1 0 0 0,0 1 0 0 0,0 0 0 0 0,0 0 0 0 0,0 0 0 0 0,-1 0 0 0 0,1-1 0 0 0,0 1 0 0 0,0 0 0 0 0,0 0 0 0 0,0 0 0 0 0,0 0 0 0 0,-1 0 0 0 0,1-1 0 0 0,0 1 0 0 0,0 0 0 0 0,0 0 0 0 0,0 0 0 0 0,-1 0 0 0 0,1 0 0 0 0,0 0 0 0 0,0 0 0 0 0,0 0 0 0 0,0 0 0 0 0,-1 0 0 0 0,1 0 0 0 0,0 0 0 0 0,0 0 0 0 0,0 0 0 0 0,-1 0 0 0 0,1 0 0 0 0,0 0 0 0 0,0 0 0 0 0,0 0 0 0 0,-1 0 0 0 0,1 0 0 0 0,0 0 0 0 0,0 0 0 0 0,0 0 0 0 0,0 1 0 0 0,-1-1 0 0 0,1 0 0 0 0,0 0 0 0 0,0 0 0 0 0,0 0 0 0 0,0 0 0 0 0,0 0 0 0 0,-1 1 0 0 0,1-1 0 0 0,0 0 0 0 0,0 0 0 0 0,0 0 0 0 0,0 0 0 0 0,0 1 0 0 0,0-1 0 0 0,0 0 0 0 0,0 1 0 0 0,-1-1 0 0 0,1 0 0 0 0,0 0 0 0 0,0 0 0 0 0,0 1 0 0 0,0-1 0 0 0,0 0 0 0 0,0 0 0 0 0,-1 0 0 0 0,1 1 0 0 0,0-1 0 0 0,0 0 0 0 0,0 0 0 0 0,-1 0 0 0 0,1 0 0 0 0,0 0 0 0 0,0 0 0 0 0,0 1 0 0 0,-1-1 0 0 0,1 0 0 0 0,0 0 0 0 0,0 0 0 0 0,0 0 0 0 0,-1 0 0 0 0,1 0 0 0 0,0 0 0 0 0,0 0 0 0 0,-1 0 0 0 0,1 0 0 0 0,0 0 0 0 0,0 0 0 0 0,-1 0 0 0 0,1 0 0 0 0,0 0 0 0 0,0 0 0 0 0,0 0 0 0 0,-1 0 0 0 0,1-1 0 0 0,0 1 0 0 0,0 0 0 0 0,-1 0 0 0 0,-10 0 0 0 0,10-1 84 0 0,0 0 0 0 0,0 1 0 0 0,-1-1-1 0 0,1 1 1 0 0,0-1 0 0 0,0 1-1 0 0,0 0 1 0 0,0 0 0 0 0,0-1 0 0 0,-1 1-1 0 0,1 0 1 0 0,0 0 0 0 0,-2 0-1 0 0,2 0-273 0 0,0 0 247 0 0,1 0-1 0 0,-1 0 1 0 0,0 0 0 0 0,0-1 0 0 0,1 1-1 0 0,-1 0 1 0 0,0-1 0 0 0,0 1 0 0 0,1 0 0 0 0,-1-1-1 0 0,0 1 1 0 0,1-1 0 0 0,-1 1 0 0 0,0-1-1 0 0,1 0 1 0 0,-1 1 0 0 0,1-1 0 0 0,-1 0 0 0 0,-3-3-30 0 0,2 3-27 0 0,0 0 0 0 0,0 0 0 0 0,-1 0 0 0 0,1 1 0 0 0,-1-1 0 0 0,1 1 0 0 0,-1-1 0 0 0,1 1 0 0 0,-3 0 0 0 0,-17-3 0 0 0,21 2-9 0 0,0 1 0 0 0,1 0 0 0 0,-1 0 0 0 0,0-1 0 0 0,0 1 0 0 0,1 0 0 0 0,-1 0 0 0 0,0 0 0 0 0,0 0-1 0 0,1 0 1 0 0,-1 0 0 0 0,0 0 0 0 0,0 0 0 0 0,0 0 0 0 0,1 0 0 0 0,-1 0 0 0 0,0 0 0 0 0,0 1 0 0 0,1-1 0 0 0,-1 0-1 0 0,0 1 1 0 0,1-1 0 0 0,-1 0 0 0 0,0 1 0 0 0,1-1 0 0 0,-1 1 0 0 0,0-1 0 0 0,0 2 0 0 0,-1-1 32 0 0,2-2-23 0 0,-1 0 0 0 0,0 1 0 0 0,0-1 0 0 0,0 0 0 0 0,0 1 0 0 0,0-1 0 0 0,0 1 0 0 0,0-1 0 0 0,0 1 0 0 0,0-1 0 0 0,0 1 0 0 0,-2-1 0 0 0,-3-2 0 0 0,4 2 27 0 0,0 0 0 0 0,-1 1 0 0 0,1-1 0 0 0,0 0 0 0 0,0 1 0 0 0,-5-1-1 0 0,4 1-44 0 0,1 0-1 0 0,-1-1 0 0 0,1 1 0 0 0,0-1 0 0 0,-1 0 1 0 0,1 1-1 0 0,0-1 0 0 0,-1 0 0 0 0,-2-2 0 0 0,4 2 26 0 0,0 1 0 0 0,0-1 0 0 0,0 1-1 0 0,-1 0 1 0 0,1-1 0 0 0,0 1 0 0 0,0 0-1 0 0,-1 0 1 0 0,1 0 0 0 0,0-1-1 0 0,0 1 1 0 0,-1 1 0 0 0,-1-1 0 0 0,-7 0-123 0 0,2 2 385 0 0,-11-5-669 0 0,4 1 440 0 0,14 2-44 0 0,0 0 1 0 0,-1 0-1 0 0,1 0 1 0 0,0 0 0 0 0,0 0-1 0 0,0 0 1 0 0,0 0 0 0 0,-1-1-1 0 0,1 1 1 0 0,0-1 0 0 0,0 1-1 0 0,0-1 1 0 0,-2 0-1 0 0,3 0 9 0 0,-1 1-1 0 0,1 0 0 0 0,-1 0 0 0 0,1-1 0 0 0,-1 1 0 0 0,1 0 0 0 0,-1 0 0 0 0,0 0 1 0 0,1 0-1 0 0,-1 0 0 0 0,1-1 0 0 0,-1 1 0 0 0,0 0 0 0 0,1 0 0 0 0,-1 0 1 0 0,1 1-1 0 0,-1-1 0 0 0,1 0 0 0 0,-1 0 0 0 0,0 0 0 0 0,1 0-4 0 0,-1 1 0 0 0,1-1 0 0 0,0 0-1 0 0,-1 0 1 0 0,1 0 0 0 0,0 0 0 0 0,0 0 0 0 0,-1 0-1 0 0,1 0 1 0 0,0 0 0 0 0,0 0 0 0 0,-1 0 0 0 0,1 0-1 0 0,0 0 1 0 0,-1 0 0 0 0,1 0 0 0 0,0 0 0 0 0,0 0-1 0 0,-1 0 1 0 0,1-1 0 0 0,0 1 0 0 0,0 0-1 0 0,-1 0 1 0 0,1 0 0 0 0,0 0 0 0 0,0 0 0 0 0,-1-1-1 0 0,1 1 1 0 0,0 0 0 0 0,0 0 0 0 0,0 0 0 0 0,-1-1-1 0 0,1 1-3 0 0,-1-1-1 0 0,0 1 0 0 0,1-1 0 0 0,-1 1 0 0 0,0-1 0 0 0,1 1 0 0 0,-1-1 0 0 0,0 1 1 0 0,0 0-1 0 0,0 0 0 0 0,1-1 0 0 0,-1 1 0 0 0,0 0 0 0 0,0 0 0 0 0,-1 0 0 0 0,-8-3 70 0 0,-10 7-132 0 0,14-3 67 0 0,6-1 0 0 0,-1 0 0 0 0,1 1 0 0 0,0-1 0 0 0,-1 0 0 0 0,1 0 0 0 0,-1 0 0 0 0,1 0 0 0 0,-1 0 0 0 0,1 0 0 0 0,-1 0 0 0 0,1 0 0 0 0,-1 0 0 0 0,1 0 0 0 0,0 0 0 0 0,-1 0 0 0 0,1 0 0 0 0,-1 0 0 0 0,1 0 0 0 0,-1 0 0 0 0,1 0 0 0 0,-1 0 0 0 0,1-1 0 0 0,0 1 0 0 0,-1 0 0 0 0,1 0 0 0 0,-1-1 0 0 0,1 1 0 0 0,0 0 0 0 0,-1-1 0 0 0,1 1 0 0 0,0 0 0 0 0,-1-1 0 0 0,1 1 0 0 0,0 0 0 0 0,-1-1 0 0 0,1 0 0 0 0,0 1 0 0 0,0 0 0 0 0,-1 0 0 0 0,1-1 0 0 0,0 1 0 0 0,-1 0 0 0 0,1 0 0 0 0,0 0 0 0 0,-1 0 0 0 0,1-1 0 0 0,0 1 0 0 0,-1 0 0 0 0,1 0 0 0 0,0 0 0 0 0,-1 0 0 0 0,1 0 0 0 0,-1 0 0 0 0,1 0 0 0 0,0 0 0 0 0,-1 0 0 0 0,1 0 0 0 0,0 0 0 0 0,-1 0 0 0 0,1 0 0 0 0,0 0 0 0 0,-1 1 0 0 0,1-1 0 0 0,-1 0 0 0 0,1 0 0 0 0,-1 1 0 0 0,-8 0 0 0 0,8-1 5 0 0,0 0 0 0 0,0 0 0 0 0,0 0 0 0 0,0 0 0 0 0,1 0 0 0 0,-1 0 0 0 0,0 0-1 0 0,0 1 1 0 0,0-1 0 0 0,0 0 0 0 0,0 0 0 0 0,1 1 0 0 0,-1-1 0 0 0,-1 1 0 0 0,-8 3 1 0 0,-7-6-6 0 0,12 1 0 0 0,5 0 0 0 0,0 1 0 0 0,-1 0 0 0 0,1 0 0 0 0,0 0 0 0 0,0 0 0 0 0,-1 0 0 0 0,1 0 0 0 0,0 0 0 0 0,0-1 0 0 0,-1 1 0 0 0,1 0 0 0 0,0 0 0 0 0,0 0 0 0 0,-1 0 0 0 0,1 0 0 0 0,0 0 0 0 0,0 0 0 0 0,-1 0 0 0 0,1 0 0 0 0,0 0 0 0 0,0 1 0 0 0,-1-1 0 0 0,1 0 0 0 0,-1 0 0 0 0,-10 2 16 0 0,10-2 8 0 0,-1 0 0 0 0,1 0 0 0 0,0 0 0 0 0,0 0 0 0 0,-1 0 0 0 0,1 0 0 0 0,0 0 0 0 0,0 1 0 0 0,-1-1 0 0 0,1 0 0 0 0,0 1 0 0 0,-2 1 0 0 0,0-1-33 0 0,-1 0-1 0 0,1-1 0 0 0,-1 1 0 0 0,1-1 0 0 0,0 1 0 0 0,-5-1 0 0 0,2-2-188 0 0,5 2 193 0 0,0 0-1 0 0,1-1 1 0 0,-1 1-1 0 0,0 0 0 0 0,0 0 1 0 0,0-1-1 0 0,0 1 1 0 0,1 0-1 0 0,-1 0 0 0 0,0 0 1 0 0,0 0-1 0 0,0 0 0 0 0,0 0 1 0 0,1 0-1 0 0,-1 1 1 0 0,0-1-1 0 0,-1 0 0 0 0,1 1 8 0 0,1-1 0 0 0,-1 0-1 0 0,0 0 1 0 0,1 1 0 0 0,-1-1-1 0 0,0 0 1 0 0,1 0 0 0 0,-1 0-1 0 0,0 0 1 0 0,1 0-1 0 0,-1 0 1 0 0,0 0 0 0 0,1 0-1 0 0,-1 0 1 0 0,1 0 0 0 0,-1-1-1 0 0,0 1 1 0 0,1 0 0 0 0,-1 0-1 0 0,0-1 1 0 0,1 1 0 0 0,-1 0-1 0 0,1-1 1 0 0,-2 0-1 0 0,2 1 2 0 0,-1 0-1 0 0,1-1 0 0 0,-1 1 1 0 0,1 0-1 0 0,-1-1 0 0 0,0 1 0 0 0,1 0 1 0 0,-1 0-1 0 0,1 0 0 0 0,-1 0 1 0 0,0-1-1 0 0,1 1 0 0 0,-1 0 1 0 0,0 0-1 0 0,1 0 0 0 0,-2 1 0 0 0,-1-1-2 0 0,1 1 0 0 0,0 0 0 0 0,-1 0 0 0 0,1-1 0 0 0,-1 0 0 0 0,1 1 0 0 0,-4-1 0 0 0,-40 0 276 0 0,40-2-428 0 0,6 2 150 0 0,0 0-1 0 0,-1 0 1 0 0,1 0-1 0 0,0 0 1 0 0,0 0-1 0 0,0 0 1 0 0,-1 0-1 0 0,1 0 1 0 0,0 0-1 0 0,0 0 1 0 0,-1-1 0 0 0,1 1-1 0 0,0 0 1 0 0,0 0-1 0 0,0 0 1 0 0,-1 0-1 0 0,1 1 1 0 0,0-1-1 0 0,0 0 1 0 0,-1 0-1 0 0,1 0 1 0 0,0 0-1 0 0,0 0 1 0 0,0 0 0 0 0,-1 0-1 0 0,1 0 1 0 0,0 0-1 0 0,0 1 1 0 0,0-1-1 0 0,-1 0 1 0 0,1 0-1 0 0,0 0 1 0 0,0 1-1 0 0,-4 0 10 0 0,0 1 1 0 0,1-1-1 0 0,-1 0 0 0 0,0 0 0 0 0,0 0 0 0 0,0-1 0 0 0,0 1 0 0 0,-8-1 0 0 0,10 0-85 0 0,-17 2 108 0 0,12 0 165 0 0,-6-1-158 0 0,11-1-37 0 0,0 0 0 0 0,0 0 0 0 0,1 1 0 0 0,-1-1 0 0 0,0 1 0 0 0,0-1 0 0 0,0 1 0 0 0,1-1 0 0 0,-1 1 0 0 0,-2 2 0 0 0,-1-3 0 0 0,5 0 0 0 0,0 0 0 0 0,-1 0 0 0 0,1 0 0 0 0,0 0 0 0 0,0 0 0 0 0,-1 0 0 0 0,1 0 0 0 0,0 0 0 0 0,0 0 0 0 0,-1 0 0 0 0,1 0 0 0 0,0 0 0 0 0,-1 0 0 0 0,1 0 0 0 0,0 0 0 0 0,0 0 0 0 0,-1 0 0 0 0,1 0 0 0 0,0 1 0 0 0,0-1 0 0 0,-1 0 0 0 0,1 0 0 0 0,0 0 0 0 0,0 0 0 0 0,0 1 0 0 0,-1-1 0 0 0,1 0 0 0 0,0 0 0 0 0,0 1 0 0 0,0-1 0 0 0,0 0 0 0 0,0 0 0 0 0,0 0 0 0 0,-1 1 0 0 0,1-1 0 0 0,0 0 0 0 0,0 0 0 0 0,0 0 0 0 0,0 1 0 0 0,0-1 0 0 0,-1 0 0 0 0,1 0 0 0 0,0 0 0 0 0,0 0 0 0 0,0 1 0 0 0,-1-1 0 0 0,1 0 0 0 0,0 0 0 0 0,0 0 0 0 0,0 0 0 0 0,-1 0 0 0 0,1 0 0 0 0,0 0 0 0 0,0 0 0 0 0,-1 0 0 0 0,1 0 0 0 0,0 0 0 0 0,0 0 0 0 0,-1 0 0 0 0,1 0 0 0 0,0 0 0 0 0,0 0 0 0 0,0 0 0 0 0,-1 0 0 0 0,1 0 0 0 0,0 0 0 0 0,0 0 0 0 0,-1 0 0 0 0,1 0 0 0 0,0 0 0 0 0,0 0 0 0 0,0-1 0 0 0,-1 1 0 0 0,1 0 0 0 0,0 0 0 0 0,0 0 0 0 0,0 0 0 0 0,-1-1 0 0 0,-15-6 0 0 0,16 7 0 0 0,-3-1 0 0 0,-12 6 0 0 0,2 2 0 0 0,-1-6 0 0 0,14-1 0 0 0,0 1 0 0 0,0-1 0 0 0,0 0 0 0 0,0 0 0 0 0,0 1 0 0 0,0-1 0 0 0,-1 0 0 0 0,1 0 0 0 0,0 0 0 0 0,0 1 0 0 0,0-1 0 0 0,0 0 0 0 0,0 0 0 0 0,0 1 0 0 0,0-1 0 0 0,-1 0 0 0 0,1 0 0 0 0,0 0 0 0 0,0 0 0 0 0,0 1 0 0 0,0-1 0 0 0,-1 0 0 0 0,1 0 0 0 0,0 0 0 0 0,0 0 0 0 0,0 0 0 0 0,-1 0 0 0 0,1 1 0 0 0,0-1 0 0 0,0 0 0 0 0,0 0 0 0 0,-1 0 0 0 0,1 0 0 0 0,0 0 0 0 0,0 0 0 0 0,-1 0 0 0 0,1 0 0 0 0,0 0 0 0 0,0 0 0 0 0,-1 0 0 0 0,1 0 0 0 0,0 0 0 0 0,0 0 0 0 0,0 0 0 0 0,-1 0 0 0 0,1-1 0 0 0,0 1 0 0 0,0 0 0 0 0,-1 0 0 0 0,1 0 0 0 0,0 0 0 0 0,0 0 0 0 0,0 0 0 0 0,0-1 0 0 0,-1 1 0 0 0,1 0 0 0 0,0 0 0 0 0,0 0 0 0 0,0 0 0 0 0,0-1 0 0 0,0 1 0 0 0,-1 0 0 0 0,1-1 0 0 0,0 1 0 0 0,0 0 0 0 0,-1 0 0 0 0,1 0 0 0 0,0 0 0 0 0,-1 0 0 0 0,1 0 0 0 0,0 0 0 0 0,-1 0 0 0 0,1 0 0 0 0,0 0 0 0 0,0 0 0 0 0,-1 0 0 0 0,1 0 0 0 0,0 0 0 0 0,-1 0 0 0 0,1 0 0 0 0,0 1 0 0 0,0-1 0 0 0,-1 0 0 0 0,1 0 0 0 0,0 0 0 0 0,-1 0 0 0 0,1 0 0 0 0,0 1 0 0 0,0-1 0 0 0,0 0 0 0 0,-1 0 0 0 0,1 1 0 0 0,0-1 0 0 0,0 0 0 0 0,0 0 0 0 0,-1 1 0 0 0,1-1 0 0 0,0 1 0 0 0,0-1 0 0 0,0 0 0 0 0,0 0 0 0 0,-1 1 0 0 0,1-1 0 0 0,0 0 0 0 0,0 0 0 0 0,0 0 0 0 0,0 1 0 0 0,-1-1 0 0 0,1 0 0 0 0,0 0 0 0 0,0 0 0 0 0,-1 0 0 0 0,1 1 0 0 0,0-1 0 0 0,0 0 0 0 0,-1 0 0 0 0,1 0 0 0 0,0 0 0 0 0,0 0 0 0 0,-1 0 0 0 0,1 0 0 0 0,0 0 0 0 0,0 0 0 0 0,-1 0 0 0 0,1 0 0 0 0,0 0 0 0 0,-1 0 0 0 0,1 0 0 0 0,0 0 0 0 0,0 0 0 0 0,-1 0 0 0 0,1 0 0 0 0,0 0 0 0 0,0 0 0 0 0,-1 0 0 0 0,1 0 0 0 0,0-1 0 0 0,0 1 0 0 0,-1 0 0 0 0,1 0 0 0 0,-1-1 0 0 0,0 1 0 0 0,0 0 0 0 0,0-1 0 0 0,0 1 0 0 0,0 0 0 0 0,0 0 0 0 0,0 0 0 0 0,0-1 0 0 0,0 1 0 0 0,-1 0 0 0 0,1 1 0 0 0,0-1 0 0 0,0 0 0 0 0,0 0 0 0 0,0 0 0 0 0,0 1 0 0 0,0-1 0 0 0,0 0 0 0 0,0 1 0 0 0,0-1 0 0 0,0 1 0 0 0,0-1 0 0 0,-1 2 0 0 0,-3 0 0 0 0,3 1 0 0 0,-20-1 0 0 0,11-5 0 0 0,7 3 0 0 0,1 0 0 0 0,-1 1 0 0 0,1 0 0 0 0,0-1 0 0 0,-1 1 0 0 0,1 1 0 0 0,0-1 0 0 0,-4 2 0 0 0,2 3 0 0 0,4-5 0 0 0,1-1 0 0 0,0 0 0 0 0,0 0 0 0 0,0 0 0 0 0,0 1 0 0 0,0-1 0 0 0,0 0 0 0 0,0 0 0 0 0,0 1 0 0 0,-1-1 0 0 0,1 0 0 0 0,0 0 0 0 0,0 0 0 0 0,0 0 0 0 0,0 1 0 0 0,-1-1 0 0 0,1 0 0 0 0,0 0 0 0 0,0 0 0 0 0,0 0 0 0 0,-1 0 0 0 0,1 1 0 0 0,0-1 0 0 0,0 0 0 0 0,-1 0 0 0 0,1 0 0 0 0,0 0 0 0 0,0 0 0 0 0,0 0 0 0 0,-1 0 0 0 0,1 0 0 0 0,0 0 0 0 0,-1 0 0 0 0,1 0 0 0 0,-1-1 0 0 0,1 1 0 0 0,0 0 0 0 0,-1 0 0 0 0,1 0 0 0 0,-1-1 0 0 0,1 1 0 0 0,-1 0 0 0 0,1 0 0 0 0,-1 0 0 0 0,1 0 0 0 0,-1 0 0 0 0,1 0 0 0 0,-1 0 0 0 0,1 0 0 0 0,-1 0 0 0 0,1 0 0 0 0,-1 0 0 0 0,1 0 0 0 0,-1 0 0 0 0,1 1 0 0 0,-1-1 0 0 0,1 0 0 0 0,-1 1 0 0 0,-7 9 0 0 0,3-2 0 0 0,4-8 0 0 0,0 0 0 0 0,1 0 0 0 0,0 0 0 0 0,-1 0 0 0 0,1 0 0 0 0,0 0 0 0 0,0 0 0 0 0,-1 0 0 0 0,1 1 0 0 0,0-1 0 0 0,0 0 0 0 0,-1 0 0 0 0,1 0 0 0 0,0 0 0 0 0,0 0 0 0 0,-1 0 0 0 0,1 1 0 0 0,0-1 0 0 0,0 0 0 0 0,0 0 0 0 0,-1 0 0 0 0,1 0 0 0 0,0 1 0 0 0,0-1 0 0 0,0 0 0 0 0,0 0 0 0 0,-1 1 0 0 0,1-1 0 0 0,-6 4 0 0 0,6-5 0 0 0,0 1 0 0 0,0 0 0 0 0,0 0 0 0 0,0 0 0 0 0,0 0 0 0 0,0 0 0 0 0,0 0 0 0 0,0 0 0 0 0,0 0 0 0 0,0 0 0 0 0,0 0 0 0 0,0 0 0 0 0,0 0 0 0 0,0 0 0 0 0,0 0 0 0 0,0 0 0 0 0,0-1 0 0 0,0 1 0 0 0,-1 0 0 0 0,1 0 0 0 0,0 0 0 0 0,0 0 0 0 0,0 0 0 0 0,0 0 0 0 0,0 0 0 0 0,0 0 0 0 0,0 0 0 0 0,0 0 0 0 0,0 0 0 0 0,0 0 0 0 0,0 0 0 0 0,0 0 0 0 0,0 0 0 0 0,-1 0 0 0 0,1 0 0 0 0,0 0 0 0 0,0 0 0 0 0,0 0 0 0 0,0 0 0 0 0,0 0 0 0 0,0 0 0 0 0,0 0 0 0 0,0 0 0 0 0,0 0 0 0 0,0 0 0 0 0,0 0 0 0 0,0 0 0 0 0,-1 1 0 0 0,-1-8 0 0 0,-9 19 0 0 0,10-8 0 0 0,1-4 0 0 0,0 0 0 0 0,0 0 0 0 0,0 0 0 0 0,0 1 0 0 0,0-1 0 0 0,0 0 0 0 0,-1 0 0 0 0,1 0 0 0 0,0 0 0 0 0,0 0 0 0 0,0 1 0 0 0,0-1 0 0 0,0 0 0 0 0,-1 0 0 0 0,1 0 0 0 0,0 0 0 0 0,0 0 0 0 0,0 0 0 0 0,-1 0 0 0 0,1 0 0 0 0,0 1 0 0 0,0-1 0 0 0,0 0 0 0 0,-1 0 0 0 0,1 0 0 0 0,0 0 0 0 0,0 0 0 0 0,0 0 0 0 0,-1 0 0 0 0,1 0 0 0 0,0 0 0 0 0,0 0 0 0 0,0-1 0 0 0,-1 1 0 0 0,1 0 0 0 0,0 0 0 0 0,0 0 0 0 0,0 0 0 0 0,-1 0 0 0 0,1 0 0 0 0,0 0 0 0 0,0 0 0 0 0,0 0 0 0 0,0-1 0 0 0,0 1 0 0 0,-1 0 0 0 0,1 0 0 0 0,0 0 0 0 0,0 0 0 0 0,0-1 0 0 0,0 1 0 0 0,0 0 0 0 0,0 0 0 0 0,0 0 0 0 0,-1 0 0 0 0,1-1 0 0 0,0 1 0 0 0,0 0 0 0 0,0 0 0 0 0,-1-2 0 0 0,-1 3 0 0 0,1 0 0 0 0,0 0 0 0 0,0 1 0 0 0,0-1 0 0 0,0 1 0 0 0,0 0 0 0 0,0 0 0 0 0,0-1 0 0 0,1 1 0 0 0,-1 0 0 0 0,1 0 0 0 0,-1 0 0 0 0,1 0 0 0 0,0-1 0 0 0,0 1 0 0 0,0 0 0 0 0,0 2 0 0 0,0-3 0 0 0,7 13 0 0 0,-3-6 0 0 0,1 1 0 0 0,-1 0 0 0 0,5 17 0 0 0,-8-24 0 0 0,-1-2 0 0 0,0 0 0 0 0,0 0 0 0 0,0 0 0 0 0,1 0 0 0 0,-1 0 0 0 0,0 0 0 0 0,0 0 0 0 0,1 0 0 0 0,-1 0 0 0 0,0 1 0 0 0,0-1 0 0 0,0 0 0 0 0,1 0 0 0 0,-1 0 0 0 0,0 0 0 0 0,0 1 0 0 0,0-1 0 0 0,0 0 0 0 0,0 0 0 0 0,1 0 0 0 0,-1 1 0 0 0,0-1 0 0 0,0 0 0 0 0,0 0 0 0 0,0 0 0 0 0,0 1 0 0 0,0-1 0 0 0,0 0 0 0 0,0 0 0 0 0,0 1 0 0 0,0-1 0 0 0,0 0 0 0 0,0 0 0 0 0,0 1 0 0 0,3 7 0 0 0,17 12 0 0 0,-20-18 0 0 0,0-2 0 0 0,3-3 0 0 0,-2 4 0 0 0,0-1 0 0 0,1 1 0 0 0,-1 0 0 0 0,0-1 0 0 0,0 1 0 0 0,0 0 0 0 0,1 0 0 0 0,-1-1 0 0 0,0 1 0 0 0,0 0 0 0 0,0 0 0 0 0,0 0 0 0 0,0 2 0 0 0,1-1 0 0 0,37 36-230 0 0,-22-27 288 0 0,7 2-742 0 0,17 20 748 0 0,-39-32-64 0 0,0-1-43 0 0,0 1-1 0 0,0 0 0 0 0,0 0 1 0 0,0 0-1 0 0,0 0 0 0 0,0 0 1 0 0,0 0-1 0 0,-1 0 0 0 0,1 1 1 0 0,2 2-1 0 0,8 6 372 0 0,23 11-518 0 0,-31-19-390 0 0,-4-2 596 0 0,0 0-1 0 0,1 0 1 0 0,-1 0-1 0 0,0 0 1 0 0,0 0-1 0 0,1 0 1 0 0,-1 0-1 0 0,0 0 1 0 0,0 0 0 0 0,0 0-1 0 0,1 0 1 0 0,-1 1-1 0 0,0-1 1 0 0,0 0-1 0 0,0 0 1 0 0,0 0 0 0 0,1 0-1 0 0,-1 1 1 0 0,0-1-1 0 0,0 0 1 0 0,0 0-1 0 0,0 0 1 0 0,0 1 0 0 0,0-1-1 0 0,0 0 1 0 0,1 0-1 0 0,-1 0 1 0 0,0 1-1 0 0,0-1 1 0 0,0 0-1 0 0,22 15-171 0 0,-21-14-128 0 0,-1-1 273 0 0,0 0 0 0 0,1 0-1 0 0,-1 0 1 0 0,0 0 0 0 0,1 0-1 0 0,-1 0 1 0 0,0 1 0 0 0,0-1-1 0 0,1 0 1 0 0,-1 0 0 0 0,0 0-1 0 0,1 1 1 0 0,-1-1-1 0 0,0 0 1 0 0,0 0 0 0 0,1 1-1 0 0,-1-1 1 0 0,0 0 0 0 0,0 0-1 0 0,0 1 1 0 0,0-1 0 0 0,1 0-1 0 0,-1 1 1 0 0,0-1-1 0 0,0 0 1 0 0,0 1 0 0 0,5 6 29 0 0,-3-7 39 0 0,-1 1 0 0 0,0 0-1 0 0,1 0 1 0 0,-1 0-1 0 0,0 0 1 0 0,1 0-1 0 0,-1 0 1 0 0,0 0 0 0 0,0 0-1 0 0,0 0 1 0 0,0 1-1 0 0,0-1 1 0 0,1 2-1 0 0,-2-2 172 0 0,14 9-144 0 0,-8 4-84 0 0,-4-12 0 0 0,-1-2 0 0 0,0 0 0 0 0,0 1 0 0 0,1-1 0 0 0,-1 1 0 0 0,0-1 0 0 0,0 1 0 0 0,0 0 0 0 0,0-1 0 0 0,0 1 0 0 0,0 0 0 0 0,0 0 0 0 0,0-1 0 0 0,0 1 0 0 0,-1 0 0 0 0,1 0 0 0 0,0 0 0 0 0,0 0 0 0 0,-1 0 0 0 0,1 0 0 0 0,0 2 0 0 0,6 7 0 0 0,-4-11 0 0 0,-3 1 0 0 0,0 0 0 0 0,0 0 0 0 0,0 0 0 0 0,0 0 0 0 0,1 0 0 0 0,-1 0 0 0 0,0 0 0 0 0,0 0 0 0 0,0 0 0 0 0,0-1 0 0 0,0 1 0 0 0,0 0 0 0 0,0 0 0 0 0,0 0 0 0 0,0 0 0 0 0,0 0 0 0 0,0 0 0 0 0,0 0 0 0 0,0 0 0 0 0,0 0 0 0 0,0 0 0 0 0,1 0 0 0 0,-1 0 0 0 0,0 0 0 0 0,0 0 0 0 0,0 0 0 0 0,0 0 0 0 0,0 0 0 0 0,0 0 0 0 0,0 0 0 0 0,0 0 0 0 0,0 0 0 0 0,0 0 0 0 0,0 0 0 0 0,0 0 0 0 0,0 0 0 0 0,1 0 0 0 0,-1 0 0 0 0,0 0 0 0 0,0 1 0 0 0,0-1 0 0 0,0 0 0 0 0,0 0 0 0 0,0 0 0 0 0,0 0 0 0 0,0 0 0 0 0,0 0 0 0 0,0 0 0 0 0,0 0 0 0 0,0 0 0 0 0,0 0 0 0 0,0 0 0 0 0,0 0 0 0 0,0 0 0 0 0,0 0 0 0 0,0 0 0 0 0,0 1 0 0 0,0-1 0 0 0,0 0 0 0 0,0 0 0 0 0,0 0 0 0 0,0 0 0 0 0,14 9-816 0 0,-4 1 961 0 0,-9-10-137 0 0,-1 1 1 0 0,0-1-1 0 0,0 0 0 0 0,1 0 0 0 0,-1 0 0 0 0,0 0 1 0 0,1 1-1 0 0,-1-1 0 0 0,1 0 0 0 0,-1 0 0 0 0,0 0 1 0 0,1 0-1 0 0,-1 0 0 0 0,0 0 0 0 0,1 0 0 0 0,-1 0 1 0 0,0 0-1 0 0,1 0 0 0 0,-1 0 0 0 0,0 0 0 0 0,1-1 1 0 0,-1 1-1 0 0,0 0 0 0 0,1 0 0 0 0,-1 0 0 0 0,0 0 1 0 0,1 0-1 0 0,-1-1 0 0 0,0 1 0 0 0,1 0 0 0 0,-1 0 1 0 0,0-1-1 0 0,0 1 0 0 0,1 0 0 0 0,-1-1 0 0 0,16 18 280 0 0,-16-16-285 0 0,0 0 0 0 0,0-1 1 0 0,1 1-1 0 0,-1 0 0 0 0,0-1 0 0 0,0 1 0 0 0,1-1 0 0 0,-1 1 0 0 0,1-1 0 0 0,-1 1 0 0 0,0-1 0 0 0,1 1 0 0 0,-1-1 0 0 0,1 1 0 0 0,-1-1 0 0 0,1 0 0 0 0,-1 1 0 0 0,1-1 0 0 0,0 0 0 0 0,-1 1 0 0 0,1-1 0 0 0,0 0 0 0 0,7 4-9 0 0,1 1 75 0 0,-8-4-69 0 0,0-1 0 0 0,-1 0-1 0 0,1 0 1 0 0,-1 1 0 0 0,1-1 0 0 0,-1 0 0 0 0,1 1-1 0 0,-1-1 1 0 0,1 0 0 0 0,-1 1 0 0 0,1-1 0 0 0,-1 1-1 0 0,0-1 1 0 0,1 1 0 0 0,-1-1 0 0 0,0 1 0 0 0,1-1-1 0 0,-1 1 1 0 0,0-1 0 0 0,0 1 0 0 0,1 0 0 0 0,-1 0-1 0 0,1 0 1 0 0,-1 0 0 0 0,1-1 0 0 0,-1 1 0 0 0,1-1 0 0 0,-1 1 0 0 0,1-1 0 0 0,0 1 0 0 0,-1-1 0 0 0,1 1 0 0 0,0-1 0 0 0,0 1 0 0 0,-1-1 0 0 0,3 1 0 0 0,6 5 0 0 0,-7-3 0 0 0,0-1 0 0 0,0 0 0 0 0,0 0 0 0 0,0 1 0 0 0,1-1 0 0 0,-1 0 0 0 0,1-1 0 0 0,-1 1 0 0 0,6 2 0 0 0,2-3 0 0 0,-1 2 0 0 0,-8-2 0 0 0,0-1 0 0 0,0 0 0 0 0,-1 0 0 0 0,1 1 0 0 0,0-1 0 0 0,0 0 0 0 0,0 1 0 0 0,0-1 0 0 0,-1 1 0 0 0,1-1 0 0 0,0 1 0 0 0,0-1 0 0 0,-1 1 0 0 0,1 0 0 0 0,0-1 0 0 0,0 2 0 0 0,0-1 0 0 0,-1-1 0 0 0,1 1 0 0 0,0 0 0 0 0,0 0 0 0 0,0-1 0 0 0,0 1 0 0 0,0-1 0 0 0,0 1 0 0 0,0-1 0 0 0,0 1 0 0 0,1 0 0 0 0,-1-1 0 0 0,0 0 0 0 0,0 1 0 0 0,0-1 0 0 0,0 1 0 0 0,0-1 0 0 0,0 1 0 0 0,0-1 0 0 0,0 1 0 0 0,0 0 0 0 0,-1-1 0 0 0,1 1 0 0 0,0 0 0 0 0,0 0 0 0 0,-1-1 0 0 0,1 1 0 0 0,0 0 0 0 0,0 1 0 0 0,-1-1 0 0 0,1 1-1 0 0,0-1 0 0 0,0 0 1 0 0,-1 0-1 0 0,1 0 1 0 0,0 0-1 0 0,0 0 0 0 0,0 0 1 0 0,0-1-1 0 0,2 2 0 0 0,-3-1-1 0 0,0-1 0 0 0,1 0 0 0 0,-1 0 0 0 0,0 1 0 0 0,1-1 0 0 0,-1 0 0 0 0,1 0 0 0 0,-1 0 0 0 0,0 0 0 0 0,1 0 0 0 0,-1 1 0 0 0,1-1 0 0 0,-1 0 0 0 0,0 0 0 0 0,1 0 0 0 0,-1 0 0 0 0,1 0 0 0 0,-1 0 0 0 0,0 0 0 0 0,1 0 0 0 0,-1-1 0 0 0,1 1 0 0 0,-1 0 0 0 0,0 0 0 0 0,1 0 0 0 0,-1 0 0 0 0,1-1 0 0 0,-1 1-1 0 0,0 0 1 0 0,1 0 0 0 0,-1-1 0 0 0,20 13-1062 0 0,-16-11 1227 0 0,0 0 0 0 0,-1 1 0 0 0,1 0 0 0 0,0 0 0 0 0,-1 0-1 0 0,5 3 1 0 0,11 6-175 0 0,-2-8 12 0 0,-14-3 10 0 0,-1 1 0 0 0,0-1 0 0 0,1 1 0 0 0,-1 0 0 0 0,0 0 0 0 0,0 0 0 0 0,0 0 0 0 0,1 1 0 0 0,-1-1 0 0 0,0 0 0 0 0,2 3 0 0 0,7 3-183 0 0,5 1-670 0 0,1 0 1243 0 0,18 12 0 0 0,8-1-208 0 0,-31-13 517 0 0,-9-5-759 0 0,1 1-1 0 0,-1-1 1 0 0,0 1-1 0 0,0 0 1 0 0,0 0 0 0 0,0 0-1 0 0,5 5 1 0 0,5-2-68 0 0,-2-1-70 0 0,-1 0 316 0 0,-9-3-114 0 0,0-1 0 0 0,0 0 0 0 0,0 1 0 0 0,0-1 0 0 0,0 1 0 0 0,0-1 0 0 0,0 1 0 0 0,0-1 0 0 0,0 1 0 0 0,0 0 0 0 0,-1-1 0 0 0,2 2 0 0 0,18 6-1596 0 0,-2 1 1582 0 0,-11-7 0 0 0,-6-2 0 0 0,0 0 0 0 0,-1 0 0 0 0,1 1 0 0 0,0-1 0 0 0,-1 0 0 0 0,1 0 0 0 0,0 1 0 0 0,0-1 0 0 0,-1 0 0 0 0,1 1 0 0 0,-1-1 0 0 0,1 1 0 0 0,0-1 0 0 0,0 1 0 0 0,2 1 0 0 0,0 1 0 0 0,0-2 0 0 0,1 1 0 0 0,-1 0 0 0 0,0-1 0 0 0,1 1 0 0 0,-1-1 0 0 0,6 1 0 0 0,-1-4 880 0 0,-8 1-889 0 0,1 1 0 0 0,-1 0 0 0 0,0 0 0 0 0,1-1 1 0 0,-1 1-1 0 0,0 0 0 0 0,1 0 0 0 0,-1 0 0 0 0,1 0 1 0 0,-1 0-1 0 0,0 0 0 0 0,1 0 0 0 0,-1-1 0 0 0,1 1 1 0 0,-1 0-1 0 0,0 0 0 0 0,1 1 0 0 0,-1-1 1 0 0,1 0-1 0 0,-1 0 0 0 0,0 0 0 0 0,1 0 0 0 0,-1 0 1 0 0,1 0-1 0 0,-1 0 0 0 0,0 1 0 0 0,1-1 0 0 0,-1 0 1 0 0,0 0-1 0 0,1 1 0 0 0,11 2-660 0 0,-12-3 675 0 0,1 0 0 0 0,0 0 0 0 0,-1 0 0 0 0,1 0 0 0 0,-1 0 0 0 0,1 0 0 0 0,-1 0 0 0 0,1 0 0 0 0,0 1 0 0 0,-1-1 0 0 0,1 0 0 0 0,-1 0 0 0 0,1 1 0 0 0,-1-1 0 0 0,1 0 0 0 0,-1 0 0 0 0,1 1 0 0 0,-1-1 0 0 0,0 1 0 0 0,1 0 0 0 0,11 7 2019 0 0,11 0-3545 0 0,-12-5 2509 0 0,1 0-1908 0 0,-10-2 1113 0 0,1 0-1 0 0,0 0 0 0 0,0 0 1 0 0,0 0-1 0 0,-1 0 0 0 0,4 3 0 0 0,31 10-1129 0 0,-24-9 1005 0 0,-11-5-68 0 0,0 0-1 0 0,-1 1 1 0 0,1-1 0 0 0,0 1-1 0 0,-1 0 1 0 0,1-1-1 0 0,-1 1 1 0 0,1 0 0 0 0,1 1-1 0 0,3 2-87 0 0,0-1 1 0 0,0 0-1 0 0,0-1 0 0 0,0 1 1 0 0,0-1-1 0 0,0 0 0 0 0,1-1 1 0 0,11 2-1 0 0,-12-2-136 0 0,-4-1 215 0 0,1 0 0 0 0,0 1 0 0 0,-1-1 0 0 0,1 1 0 0 0,0 0 0 0 0,-1 0 0 0 0,1 0 0 0 0,-1 0 0 0 0,5 2 0 0 0,21 10 1518 0 0,-5-4-1607 0 0,45 12 0 0 0,-47-18 273 0 0,-17-3-235 0 0,0 0 1 0 0,0 1-1 0 0,0 0 1 0 0,-1 0-1 0 0,1 0 0 0 0,4 2 1 0 0,0 0 40 0 0,0-1 1 0 0,16 4 0 0 0,9 4-69 0 0,-13-5-348 0 0,-17-5 533 0 0,0 1 0 0 0,0-1 0 0 0,0 1 0 0 0,0 0 0 0 0,6 3 0 0 0,-7-3-108 0 0,0 0 0 0 0,0-1-1 0 0,1 1 1 0 0,-1 0 0 0 0,0-1-1 0 0,6 1 1 0 0,-6-1 6 0 0,0 0-1 0 0,0 0 1 0 0,0 1-1 0 0,0-1 1 0 0,1 1 0 0 0,-1-1-1 0 0,0 1 1 0 0,3 2-1 0 0,1-1-103 0 0,-1 0 0 0 0,1 0-1 0 0,0-1 1 0 0,0 1 0 0 0,10 0-1 0 0,18 1 54 0 0,-23-3 191 0 0,1 2-1 0 0,-1-1 1 0 0,22 7-1 0 0,53 13-844 0 0,-69-16 877 0 0,-7-2-225 0 0,-1 0 1 0 0,1-1 0 0 0,0 0-1 0 0,0 0 1 0 0,13 0-1 0 0,-14-1 56 0 0,-1-1 0 0 0,0 2 0 0 0,9 1 0 0 0,-9-1 0 0 0,0 0 0 0 0,0-1 0 0 0,10 1 0 0 0,-14-2 70 0 0,0 0 0 0 0,-1 0 0 0 0,1-1 0 0 0,0 1 0 0 0,0-1 0 0 0,-1 0 0 0 0,4-1 0 0 0,-5 1-44 0 0,0 1 0 0 0,-1 0 0 0 0,1 0 0 0 0,-1 0 0 0 0,1 1 0 0 0,0-1 0 0 0,-1 0 0 0 0,4 1 0 0 0,7 1-36 0 0,8 0 9 0 0,-16-2 16 0 0,1 1 0 0 0,-1-1 0 0 0,1 0 1 0 0,7-1-1 0 0,-8 1-24 0 0,0 0 1 0 0,-1 0-1 0 0,1 0 1 0 0,0 1-1 0 0,0-1 0 0 0,-1 1 1 0 0,7 2-1 0 0,18 2-781 0 0,48 1 790 0 0,-37-4-19 0 0,-27-1 188 0 0,0-1 1 0 0,1 1 0 0 0,18-4-1 0 0,-23 3-334 0 0,-1-1-1 0 0,1 1 1 0 0,12 2 0 0 0,5-1 167 0 0,61 2-2 0 0,-83-3 13 0 0,0 0 0 0 0,-1 0 0 0 0,1-1 0 0 0,0 1 0 0 0,0-1 0 0 0,-1 1-1 0 0,1-1 1 0 0,0 0 0 0 0,-1 0 0 0 0,5-2 0 0 0,23 6 629 0 0,-22-1-642 0 0,-8-2 0 0 0,1 0 0 0 0,-1 1 0 0 0,1-1 0 0 0,0 0 0 0 0,-1 0 0 0 0,1 0 0 0 0,0 1 0 0 0,-1-1 0 0 0,1 0 0 0 0,-1 0 0 0 0,1 0 0 0 0,0 0 0 0 0,-1 0 0 0 0,1-1 0 0 0,0 1 0 0 0,6-1-41 0 0,-1 0-1 0 0,1 1 0 0 0,-1 0 1 0 0,0 0-1 0 0,1 0 0 0 0,6 1 0 0 0,37 5 152 0 0,-36-6 125 0 0,-7 0-234 0 0,1 0 0 0 0,15-1 0 0 0,-20 0-94 0 0,1 0 0 0 0,-1 1-1 0 0,1 0 1 0 0,0 0 0 0 0,-1 0-1 0 0,1 0 1 0 0,0 0 0 0 0,4 2-1 0 0,-1-2 100 0 0,-1 0-1 0 0,1 0 0 0 0,10-2 1 0 0,-13 2 99 0 0,0-1 1 0 0,0 1 0 0 0,1 0-1 0 0,-1 1 1 0 0,5 0 0 0 0,-6 0-78 0 0,0-1 0 0 0,0 1 1 0 0,0-1-1 0 0,1 0 1 0 0,-1 0-1 0 0,0 0 1 0 0,0 0-1 0 0,1-1 1 0 0,-1 1-1 0 0,6-3 0 0 0,8 3 19 0 0,0 0-582 0 0,21-2 55 0 0,-35 2 496 0 0,0 0 0 0 0,0 0-1 0 0,0 0 1 0 0,0 0-1 0 0,0 0 1 0 0,0 1-1 0 0,0-1 1 0 0,3 2-1 0 0,-2-3 469 0 0,-4 1-478 0 0,1 0 0 0 0,-1 0 0 0 0,0 0 1 0 0,1-1-1 0 0,-1 1 0 0 0,0 0 0 0 0,0 0 1 0 0,1 0-1 0 0,-1 0 0 0 0,0 0 0 0 0,1 0 1 0 0,-1 0-1 0 0,0 0 0 0 0,1 0 0 0 0,-1 0 1 0 0,0 0-1 0 0,1 0 0 0 0,-1 0 0 0 0,0 0 1 0 0,1 0-1 0 0,-1 0 0 0 0,0 0 0 0 0,0 0 1 0 0,1 0-1 0 0,-1 1 0 0 0,0-1 0 0 0,1 0 1 0 0,-1 0-1 0 0,0 0 0 0 0,0 1 0 0 0,1-1 0 0 0,-1 0 1 0 0,0 0-1 0 0,0 0 0 0 0,1 1 0 0 0,-1-1-11 0 0,0 1 0 0 0,0-1-1 0 0,0 0 1 0 0,1 1-1 0 0,-1-1 1 0 0,0 0-1 0 0,0 1 1 0 0,0-1-1 0 0,1 0 1 0 0,-1 0 0 0 0,0 1-1 0 0,1-1 1 0 0,-1 0-1 0 0,0 0 1 0 0,0 1-1 0 0,1-1 1 0 0,-1 0-1 0 0,0 0 1 0 0,1 0 0 0 0,-1 0-1 0 0,1 0 1 0 0,-1 1-1 0 0,0-1 1 0 0,1 0-1 0 0,-1 0 1 0 0,0 0 0 0 0,1 0-1 0 0,-1 0 1 0 0,1 0-1 0 0,-1 0 1 0 0,0 0-1 0 0,1 0 1 0 0,-1-1-1 0 0,0 1 1 0 0,1 0 0 0 0,-1 0-1 0 0,0 0 1 0 0,1 0-1 0 0,-1 0 1 0 0,0-1-1 0 0,1 1 1 0 0,-1 0-1 0 0,0 0 1 0 0,1 0 0 0 0,-1-1-1 0 0,0 1 1 0 0,1-1-1 0 0,6-4-581 0 0,-6 5 587 0 0,0 0 0 0 0,0 0 0 0 0,0 0 0 0 0,0 0 0 0 0,0 0-1 0 0,0 0 1 0 0,0 0 0 0 0,0 0 0 0 0,0 0 0 0 0,-1 0 0 0 0,1 1-1 0 0,2-1 1 0 0,5 2 28 0 0,11 0 442 0 0,-16-1-471 0 0,0 0 1 0 0,0-1-1 0 0,1 0 1 0 0,-1 1-1 0 0,6-2 0 0 0,-3 1 56 0 0,1 0-1 0 0,-1 0 0 0 0,1 0 1 0 0,-1 1-1 0 0,0 0 0 0 0,10 2 0 0 0,23 2-88 0 0,-34-4-145 0 0,1 0 0 0 0,-1 0 0 0 0,1-1 0 0 0,6 1 1 0 0,12 1 365 0 0,-12-1 392 0 0,-10-1-578 0 0,0 0 0 0 0,0 0-1 0 0,0 0 1 0 0,0 1 0 0 0,0-1 0 0 0,0 1-1 0 0,0-1 1 0 0,-1 1 0 0 0,1-1 0 0 0,0 1-1 0 0,0 0 1 0 0,-1 0 0 0 0,4 2-1 0 0,9-2-332 0 0,1-1-42 0 0,-7 2 370 0 0,1 0 1 0 0,-1 0-1 0 0,0-1 1 0 0,1 0-1 0 0,15-1 0 0 0,-13 0 18 0 0,0 1 0 0 0,0 0 0 0 0,15 3 0 0 0,25 4 49 0 0,-6-2-43 0 0,70 24-159 0 0,-52-11 766 0 0,-15-8-529 0 0,-29-7-197 0 0,12 2-182 0 0,-11-3 664 0 0,27 3-383 0 0,-32-3-128 0 0,-11-3 150 0 0,0 1 1 0 0,0-1-1 0 0,0 1 1 0 0,0 1 0 0 0,7 2-1 0 0,-6-2-75 0 0,0-1 0 0 0,0 1 0 0 0,1-1 0 0 0,-1 0 0 0 0,11 1 0 0 0,7 1-157 0 0,-5 3-16 0 0,-15-5 228 0 0,0 1 1 0 0,0-1 0 0 0,0 0 0 0 0,0 0 0 0 0,0-1 0 0 0,4 1-1 0 0,4 0-17 0 0,-1 1 0 0 0,1-1 0 0 0,-1 2-1 0 0,11 3 1 0 0,19 4 939 0 0,-28-8-1201 0 0,-1 1-1 0 0,16 7 0 0 0,5 1 263 0 0,42 17 15 0 0,-41-18 0 0 0,-21-5 0 0 0,1-1 0 0 0,0-1 0 0 0,13 3 0 0 0,3 0 435 0 0,-23-4-376 0 0,-1-1-1 0 0,1 1 1 0 0,-1-1 0 0 0,9 0-1 0 0,-5 0-153 0 0,-1-1 0 0 0,1 2 0 0 0,12 3 0 0 0,12 1 473 0 0,-26-4-376 0 0,1 0 0 0 0,-1 0 0 0 0,-1 1 0 0 0,8 3 0 0 0,-9-4-2 0 0,101 38-64 0 0,-52-21 137 0 0,-33-13-82 0 0,-10-2 128 0 0,86 24-974 0 0,-91-27 855 0 0,-5-1 0 0 0,0 0 0 0 0,0 1 0 0 0,0-1 0 0 0,-1 0 0 0 0,1 0 0 0 0,0 0 0 0 0,0 1 0 0 0,0-1 0 0 0,-1 0 0 0 0,1 1 0 0 0,0-1 0 0 0,0 0 0 0 0,-1 1 0 0 0,1-1 0 0 0,0 1 0 0 0,-1-1 0 0 0,2 2 0 0 0,0-1 0 0 0,0 1 0 0 0,1-1 0 0 0,-1 0 0 0 0,1 0 0 0 0,-1 0 0 0 0,1 0 0 0 0,0-1 0 0 0,3 2 0 0 0,10 2 0 0 0,-4 1 322 0 0,-1 0 4 0 0,-4-2-280 0 0,1-1-264 0 0,-3-1-127 0 0,26 9 515 0 0,-10-1-660 0 0,-7-3 679 0 0,5 3-189 0 0,-7-3 0 0 0,-4-3 0 0 0,-1 0 0 0 0,-1-1 0 0 0,23 11 0 0 0,-8-4 0 0 0,-11-5 0 0 0,4 0 0 0 0,7 2 0 0 0,-8-1 0 0 0,14 9 90 0 0,4 2 18 0 0,-11-5 216 0 0,-13-7-224 0 0,7 0 92 0 0,-11-3-263 0 0,-1-1 0 0 0,1 1 0 0 0,0 0 0 0 0,-1 0 1 0 0,1 0-1 0 0,-1 0 0 0 0,4 2 0 0 0,18 7 200 0 0,-10-4 375 0 0,39 18-584 0 0,-46-18 80 0 0,-7-6 0 0 0,0 1 0 0 0,0-1 0 0 0,1 0 0 0 0,-1 1 0 0 0,0-1 0 0 0,0 0 0 0 0,0 1 0 0 0,1-1 0 0 0,-1 0 0 0 0,0 0 0 0 0,1 1 0 0 0,-1-1 0 0 0,0 0 0 0 0,0 0 0 0 0,1 0 0 0 0,-1 1 0 0 0,0-1 0 0 0,1 0 0 0 0,-1 0 0 0 0,0 0 0 0 0,1 0 0 0 0,-1 0 0 0 0,0 0 0 0 0,1 0 0 0 0,-1 0 0 0 0,1 0 0 0 0,-1 0 0 0 0,0 0 0 0 0,1 0 0 0 0,-1 0 0 0 0,0 0 0 0 0,1 0 0 0 0,8 0 0 0 0,-9 0 0 0 0,0 0 0 0 0,1 1 0 0 0,-1-1 0 0 0,1 0 0 0 0,-1 0 0 0 0,1 0 0 0 0,-1 0 0 0 0,0 0 0 0 0,1 0 0 0 0,-1 0 0 0 0,1 0 0 0 0,-1 0 0 0 0,0 0 0 0 0,1 0 0 0 0,-1-1 0 0 0,1 1 0 0 0,-1 0 0 0 0,0 0 0 0 0,1 0 0 0 0,-1 0 0 0 0,0-1 0 0 0,1 1 0 0 0,-1 0 0 0 0,1-1 0 0 0,0 1 0 0 0,-1 0 0 0 0,1 0 0 0 0,-1 0 0 0 0,1 0 0 0 0,-1 0 0 0 0,1 0 0 0 0,0 0 0 0 0,-1 0 0 0 0,1 0 0 0 0,-1 0 0 0 0,1 0 0 0 0,-1 1 0 0 0,1-1 0 0 0,0 0 0 0 0,-1 0 0 0 0,1 1 0 0 0,-1-1 0 0 0,1 0 0 0 0,-1 1 0 0 0,1-1 0 0 0,-1 0 0 0 0,0 1 0 0 0,1-1 0 0 0,-1 1 0 0 0,1 0 0 0 0,12 12 0 0 0,-12-13 0 0 0,0 1 0 0 0,-1 0 0 0 0,1-1 0 0 0,0 1 0 0 0,0-1 0 0 0,0 1 0 0 0,0-1 0 0 0,0 1 0 0 0,0-1 0 0 0,0 1 0 0 0,0-1 0 0 0,0 0 0 0 0,0 0 0 0 0,2 1 0 0 0,-2-1 0 0 0,0 0 0 0 0,0 0 0 0 0,0 0 0 0 0,0 1 0 0 0,0-1 0 0 0,0 0 0 0 0,0 1 0 0 0,-1-1 0 0 0,1 1 0 0 0,0-1 0 0 0,0 1 0 0 0,0-1 0 0 0,1 2 0 0 0,21 12 0 0 0,5-1-800 0 0,-23-11 800 0 0,-1 0 0 0 0,0-1 0 0 0,0 1 0 0 0,0-1 0 0 0,0 0 0 0 0,0 0 0 0 0,8 1 0 0 0,-9-2 9 0 0,0 1 0 0 0,0-1 0 0 0,0 1 0 0 0,0 0 0 0 0,0 0 0 0 0,4 2 0 0 0,8 3 656 0 0,-12-6-665 0 0,4 2 0 0 0,0 0 0 0 0,-1 0 0 0 0,1 0 0 0 0,-1 1 0 0 0,8 3 0 0 0,-10-2 0 0 0,-3-4 0 0 0,-1 1 0 0 0,1-1 0 0 0,0 1 0 0 0,-1-1 0 0 0,1 1 0 0 0,0-1 0 0 0,-1 1 0 0 0,1-1 0 0 0,0 0 0 0 0,-1 0 0 0 0,1 1 0 0 0,0-1 0 0 0,0 0 0 0 0,0 0 0 0 0,0 0 0 0 0,-1 1 0 0 0,1-1 0 0 0,0 0 0 0 0,-1 0 0 0 0,1 1 0 0 0,-1-1 0 0 0,1 0 0 0 0,0 1 0 0 0,-1-1 0 0 0,1 1 0 0 0,-1-1 0 0 0,1 0 0 0 0,-1 1 0 0 0,1-1 0 0 0,-1 1 0 0 0,0-1 0 0 0,1 1 0 0 0,-1 0 0 0 0,0-1 0 0 0,1 2 0 0 0,-1-2 0 0 0,1 1 0 0 0,-1-1 0 0 0,0 1 0 0 0,0-1 0 0 0,0 1 0 0 0,1-1 0 0 0,-1 0 0 0 0,0 1 0 0 0,1-1 0 0 0,-1 1 0 0 0,0-1 0 0 0,1 0 0 0 0,-1 1 0 0 0,0-1 0 0 0,1 0 0 0 0,-1 1 0 0 0,1-1 0 0 0,-1 0 0 0 0,1 0 0 0 0,-1 0 0 0 0,1 1 0 0 0,-1-1 0 0 0,1 0 0 0 0,-1 0 0 0 0,1 0 0 0 0,-1 0 0 0 0,1 0 0 0 0,-1 0 0 0 0,1 0 0 0 0,0 0 0 0 0,-1 0-2 0 0,1 0-1 0 0,-1 0 0 0 0,0 0 1 0 0,1-1-1 0 0,-1 1 0 0 0,1 0 0 0 0,-1 0 1 0 0,1 0-1 0 0,-1 0 0 0 0,0 0 0 0 0,1 0 1 0 0,-1 0-1 0 0,1 1 0 0 0,-1-1 0 0 0,1 0 1 0 0,-1 0-1 0 0,0 0 0 0 0,1 0 1 0 0,-1 0-1 0 0,0 1 0 0 0,1-1 0 0 0,-1 0 1 0 0,1 0-1 0 0,-1 1 0 0 0,1-1 0 0 0,6 5-447 0 0,-1-5 232 0 0,-6 0 218 0 0,0 0 1 0 0,1 0-1 0 0,-1 0 0 0 0,0 0 1 0 0,0 0-1 0 0,1 0 0 0 0,-1 0 1 0 0,0 0-1 0 0,0 0 1 0 0,1 0-1 0 0,-1 0 0 0 0,0 0 1 0 0,0 0-1 0 0,1 0 0 0 0,-1 0 1 0 0,0 1-1 0 0,0-1 1 0 0,1 0-1 0 0,-1 0 0 0 0,0 0 1 0 0,0 0-1 0 0,0 0 0 0 0,1 1 1 0 0,-1-1-1 0 0,0 0 1 0 0,0 0-1 0 0,0 1 0 0 0,0-1 1 0 0,1 0-1 0 0,-1 1 0 0 0,3 2 98 0 0,0 0 0 0 0,1 0-1 0 0,-1-1 1 0 0,1 1-1 0 0,7 4 1 0 0,1 0-94 0 0,17 11 100 0 0,-24-16-66 0 0,2 2-42 0 0,-7-3-4 0 0,1-1 0 0 0,0 1 0 0 0,-1-1 0 0 0,1 1 0 0 0,0-1 0 0 0,0 1 0 0 0,0-1-1 0 0,0 1 1 0 0,0-1 0 0 0,-1 0 0 0 0,1 1 0 0 0,0-1 0 0 0,0 0 0 0 0,2 0 0 0 0,10 5-599 0 0,-11-4 604 0 0,-1 0-1 0 0,1 0 0 0 0,0 0 0 0 0,0 0 1 0 0,0 0-1 0 0,0-1 0 0 0,1 1 0 0 0,-1-1 1 0 0,0 1-1 0 0,3-1 0 0 0,-4 0 39 0 0,1 0 0 0 0,-1 0 0 0 0,0 1 0 0 0,0-1 0 0 0,1 0 0 0 0,-1 0 0 0 0,0 1 0 0 0,0-1 0 0 0,1 1 0 0 0,-1-1 0 0 0,0 1 0 0 0,0-1 0 0 0,0 1 0 0 0,0 0 0 0 0,0-1 0 0 0,0 1 0 0 0,0 0 0 0 0,0 0 0 0 0,0 0 0 0 0,0 0-1 0 0,1 2 1 0 0,-1-1-35 0 0,1-1 0 0 0,0 1 0 0 0,-1 0 0 0 0,1-1 0 0 0,0 1 0 0 0,0-1 0 0 0,0 0 0 0 0,0 1 0 0 0,0-1 0 0 0,0 0 0 0 0,1 0 0 0 0,-1-1 0 0 0,4 2 0 0 0,7 4 0 0 0,-3-3 7 0 0,-9-2-31 0 0,0-1 1 0 0,0 0 0 0 0,0 1-1 0 0,0-1 1 0 0,0 1-1 0 0,0-1 1 0 0,0 1 0 0 0,-1-1-1 0 0,1 1 1 0 0,0-1-1 0 0,0 1 1 0 0,0 0 0 0 0,0 1-1 0 0,3 1-30 0 0,-1-1-1 0 0,0 1 1 0 0,1-1-1 0 0,-1 0 1 0 0,1 0-1 0 0,5 2 1 0 0,0 1 28 0 0,0-3 26 0 0,-8-1 0 0 0,-1-1 0 0 0,1 0 0 0 0,0 0 0 0 0,-1 0 0 0 0,1 0 0 0 0,0 1 0 0 0,-1-1 0 0 0,1 0 0 0 0,0 0 0 0 0,-1 1 0 0 0,1-1 0 0 0,-1 1 0 0 0,1-1 0 0 0,0 0 0 0 0,-1 1 0 0 0,1-1 0 0 0,-1 1 0 0 0,0-1 0 0 0,1 2 0 0 0,2 0 36 0 0,-1 0 0 0 0,0 0 0 0 0,0 0 0 0 0,1-1 0 0 0,-1 1 0 0 0,1-1 0 0 0,0 1 0 0 0,4 1 0 0 0,2 1-360 0 0,-5-2 389 0 0,1 0-1 0 0,-1-1 0 0 0,0 1 1 0 0,7 0-1 0 0,-7 0-118 0 0,-1 0 1 0 0,1 0-1 0 0,-1 0 1 0 0,0 0-1 0 0,5 5 0 0 0,-6-5 54 0 0,1 0 0 0 0,-1-1 0 0 0,1 1 0 0 0,0 0 0 0 0,-1-1 0 0 0,1 0 0 0 0,0 0 0 0 0,4 2 0 0 0,3 3 0 0 0,-9-5 0 0 0,-1 0 0 0 0,1 0 0 0 0,0 0 0 0 0,0-1 0 0 0,0 1 0 0 0,0-1 0 0 0,0 1 0 0 0,0 0 0 0 0,0-1 0 0 0,0 0 0 0 0,0 1 0 0 0,0-1 0 0 0,0 1 0 0 0,2-1 0 0 0,-2 0 22 0 0,-1 0 0 0 0,1 0 0 0 0,-1 0 0 0 0,1 1 0 0 0,-1-1 0 0 0,1 0 0 0 0,-1 0-1 0 0,1 1 1 0 0,-1-1 0 0 0,1 0 0 0 0,-1 1 0 0 0,1-1 0 0 0,-1 0 0 0 0,1 1-1 0 0,-1-1 1 0 0,1 0 0 0 0,-1 1 0 0 0,1 0 0 0 0,-1-1-11 0 0,0 1-1 0 0,0-1 1 0 0,1 1 0 0 0,-1-1 0 0 0,0 0 0 0 0,1 1-1 0 0,-1-1 1 0 0,1 0 0 0 0,-1 1 0 0 0,0-1-1 0 0,1 0 1 0 0,-1 0 0 0 0,1 1 0 0 0,-1-1 0 0 0,1 0-1 0 0,-1 0 1 0 0,0 0 0 0 0,1 0 0 0 0,-1 0-1 0 0,1 0 1 0 0,-1 1 0 0 0,1-1 0 0 0,-1 0 0 0 0,1 0-1 0 0,-1 0 1 0 0,1-1 0 0 0,-1 1 0 0 0,2 0-1 0 0,2 2-10 0 0,1 0 0 0 0,-1 0 0 0 0,0 0 0 0 0,8 6 0 0 0,2 6 0 0 0,-11-12 0 0 0,0 0 0 0 0,-1 1 0 0 0,1 0 0 0 0,0 0 0 0 0,-1-1 0 0 0,0 1 0 0 0,3 5 0 0 0,-4-7-20 0 0,-1 0 0 0 0,1 0-1 0 0,0 0 1 0 0,1 0-1 0 0,-1 0 1 0 0,0 0 0 0 0,0-1-1 0 0,0 1 1 0 0,0 0-1 0 0,1-1 1 0 0,-1 1 0 0 0,0-1-1 0 0,0 1 1 0 0,1-1-1 0 0,-1 0 1 0 0,1 1 0 0 0,2-1-1 0 0,10 4-340 0 0,40 26 1153 0 0,-42-25-770 0 0,-1 1-1 0 0,17 12 0 0 0,-25-16-63 0 0,0 0 0 0 0,-1 1-1 0 0,0-1 1 0 0,1 1-1 0 0,-1-1 1 0 0,3 5-1 0 0,-5-6-37 0 0,7 0-430 0 0,-6-2 512 0 0,0 1 1 0 0,-1 0-1 0 0,1 0 1 0 0,0 0-1 0 0,-1 0 1 0 0,1 0-1 0 0,0 0 1 0 0,0 0-1 0 0,-1 0 1 0 0,1 0-1 0 0,0 0 1 0 0,0 0-1 0 0,-1 0 0 0 0,1 0 1 0 0,1 1-1 0 0,19 11 224 0 0,6 5 440 0 0,-12-2-774 0 0,-13-13 108 0 0,-1 0 0 0 0,1-1 0 0 0,0 1 0 0 0,0-1 0 0 0,0 1 0 0 0,0-1 0 0 0,0 0 0 0 0,1 0 0 0 0,-1 0 0 0 0,0 0 0 0 0,4 0 0 0 0,7 5 0 0 0,18 10 64 0 0,-25-11-301 0 0,-6-5 199 0 0,1 1 0 0 0,-1 0 0 0 0,1-1 0 0 0,0 1-1 0 0,-1-1 1 0 0,1 0 0 0 0,-1 1 0 0 0,1-1 0 0 0,0 1-1 0 0,-1-1 1 0 0,1 0 0 0 0,0 0 0 0 0,-1 1 0 0 0,1-1 0 0 0,1 0-1 0 0,6 4 5 0 0,1 0 177 0 0,-4-2 495 0 0,2 2-802 0 0,11 6 427 0 0,20 14-1112 0 0,-24-14 820 0 0,11 12 29 0 0,-13-15 109 0 0,-10-6-111 0 0,1 1 0 0 0,-1-1 1 0 0,0 1-1 0 0,1 0 0 0 0,-1 0 0 0 0,0 0 1 0 0,3 3-1 0 0,18 18 591 0 0,-23-23-599 0 0,1 0-1 0 0,-1 0 0 0 0,0 1 1 0 0,0-1-1 0 0,0 0 1 0 0,0 0-1 0 0,0 0 0 0 0,0 0 1 0 0,0 0-1 0 0,1 0 0 0 0,-1 0 1 0 0,0 0-1 0 0,0 0 0 0 0,0 0 1 0 0,0 0-1 0 0,0 0 0 0 0,0 0 1 0 0,1 0-1 0 0,-1 0 0 0 0,0 0 1 0 0,0 0-1 0 0,0 0 0 0 0,0 0 1 0 0,0 0-1 0 0,0 0 1 0 0,0-1-1 0 0,0 1 0 0 0,1 0 1 0 0,-1 0-1 0 0,0 0 0 0 0,0 0 1 0 0,0 0-1 0 0,0 0 0 0 0,0 0 1 0 0,0 0-1 0 0,0 0 0 0 0,0 0 1 0 0,0-1-1 0 0,1 1 0 0 0,-1 0 4 0 0,0 0 0 0 0,0-1-1 0 0,1 1 1 0 0,-1 0-1 0 0,0 0 1 0 0,1-1-1 0 0,-1 1 1 0 0,0 0-1 0 0,1 0 1 0 0,-1 0-1 0 0,0-1 1 0 0,1 1 0 0 0,-1 0-1 0 0,0 0 1 0 0,1 0-1 0 0,-1 0 1 0 0,0 0-1 0 0,1 0 1 0 0,-1 0-1 0 0,1 0 1 0 0,-1 0-1 0 0,0 0 1 0 0,1 0 0 0 0,-1 0-1 0 0,1 0 1 0 0,-1 0-1 0 0,1 1 1 0 0,4-2 561 0 0,-4 1-540 0 0,-1 0-1 0 0,1 0 1 0 0,0 0-1 0 0,-1 0 0 0 0,1 0 1 0 0,0 0-1 0 0,-1 0 1 0 0,1 0-1 0 0,0 0 0 0 0,-1 0 1 0 0,1 0-1 0 0,0 0 1 0 0,-1 1-1 0 0,1-1 0 0 0,-1 0 1 0 0,1 0-1 0 0,0 1 1 0 0,-1-1-1 0 0,2 1 0 0 0,4 3-13 0 0,3 2 0 0 0,-5 1 0 0 0,0-5 0 0 0,-4-2 0 0 0,1 0 0 0 0,-1 0 0 0 0,1 0 0 0 0,-1 1 0 0 0,0-1 0 0 0,1 0 0 0 0,-1 0 0 0 0,0 0 0 0 0,1 0 0 0 0,-1 0 0 0 0,0 1 0 0 0,1-1 0 0 0,-1 0 0 0 0,0 0 0 0 0,1 1 0 0 0,-1-1 0 0 0,0 0 0 0 0,0 1 0 0 0,1-1 0 0 0,-1 0 0 0 0,0 1 0 0 0,26 5 54 0 0,-17 0-532 0 0,1 1 62 0 0,2 2 1140 0 0,0 1-1314 0 0,-2-4 1253 0 0,2 6-1395 0 0,-5-5 481 0 0,-2-2 405 0 0,3 2-154 0 0,1 1 0 0 0,1 0 0 0 0,16 11 0 0 0,-20-16 232 0 0,3 2 1094 0 0,8 8-2884 0 0,-15-12 1563 0 0,0 1-1 0 0,-1-1 1 0 0,1 1-1 0 0,0-1 1 0 0,0 0-1 0 0,0 0 1 0 0,0 0-1 0 0,2 1 1 0 0,-1-1-2 0 0,0 1 1 0 0,0-1 0 0 0,-1 1-1 0 0,1-1 1 0 0,0 1 0 0 0,-1 0-1 0 0,0 0 1 0 0,4 4 0 0 0,1 1-15 0 0,0 1 1 0 0,0-1 0 0 0,9 7-1 0 0,14 10 11 0 0,-3-5 578 0 0,-27-18-563 0 0,1-1 0 0 0,-1 0 1 0 0,0 0-1 0 0,1 1 0 0 0,-1-1 1 0 0,1 0-1 0 0,-1 0 0 0 0,0 0 0 0 0,1 0 1 0 0,-1 0-1 0 0,1 0 0 0 0,-1 0 1 0 0,1 0-1 0 0,-1 0 0 0 0,0 0 0 0 0,1 0 1 0 0,-1 0-1 0 0,1 0 0 0 0,-1 0 1 0 0,1 0-1 0 0,0 0-16 0 0,-1 0 1 0 0,0-1-1 0 0,1 1 0 0 0,-1 0 1 0 0,1 0-1 0 0,-1 0 1 0 0,0 0-1 0 0,1 0 1 0 0,-1 0-1 0 0,1 0 0 0 0,-1 0 1 0 0,0 0-1 0 0,1 1 1 0 0,-1-1-1 0 0,1 0 0 0 0,-1 0 1 0 0,0 0-1 0 0,1 0 1 0 0,-1 0-1 0 0,0 1 0 0 0,1-1 1 0 0,-1 0-1 0 0,0 0 1 0 0,1 1-1 0 0,-1-1 1 0 0,0 0-1 0 0,1 0 0 0 0,-1 1 1 0 0,0-1-1 0 0,0 0 1 0 0,1 1-1 0 0,-1-1 0 0 0,0 0 1 0 0,0 1-1 0 0,0-1 1 0 0,0 1-1 0 0,1-1 1 0 0,-1 0-1 0 0,0 1 0 0 0,0-1 1 0 0,0 1-1 0 0,0-1 1 0 0,0 0-1 0 0,0 1 0 0 0,0 1 1 0 0,1-1 0 0 0,0 0 0 0 0,-1 1 0 0 0,1-1 0 0 0,0 0 0 0 0,0 0 0 0 0,0 0 0 0 0,0 0 0 0 0,2 2 0 0 0,3 5 0 0 0,-5-5 0 0 0,-1-2 0 0 0,0 0 0 0 0,0-1 0 0 0,1 1 0 0 0,-1 0 0 0 0,0-1 0 0 0,0 1 0 0 0,0 0 0 0 0,1-1 0 0 0,-1 1 0 0 0,0-1 0 0 0,1 1 0 0 0,-1-1 0 0 0,1 1 0 0 0,-1-1 0 0 0,1 2 0 0 0,2-2 0 0 0,-3 0-4 0 0,0 0 1 0 0,0 0-1 0 0,0 0 1 0 0,0 0-1 0 0,0 0 0 0 0,1 0 1 0 0,-1 0-1 0 0,0 0 1 0 0,0 0-1 0 0,0 0 1 0 0,0 0-1 0 0,0 0 1 0 0,0 0-1 0 0,1 0 0 0 0,-1 0 1 0 0,0 0-1 0 0,0 0 1 0 0,0 0-1 0 0,0 0 1 0 0,0 0-1 0 0,0 0 1 0 0,0 0-1 0 0,1 0 1 0 0,-1 0-1 0 0,0 0 0 0 0,0 0 1 0 0,0 0-1 0 0,0 0 1 0 0,0 0-1 0 0,0 1 1 0 0,0-1-1 0 0,0 0 1 0 0,0 0-1 0 0,1 0 1 0 0,-1 0-1 0 0,0 0 0 0 0,0 0 1 0 0,0 0-1 0 0,0 1 1 0 0,0-1-1 0 0,0 0 1 0 0,0 0-1 0 0,0 0 1 0 0,0 0-1 0 0,0 1 0 0 0,4 0-365 0 0,8 2 1024 0 0,-7 1-777 0 0,4 0 82 0 0,5 1-792 0 0,-5 1 1131 0 0,-8-5-316 0 0,0-1 1 0 0,0 0-1 0 0,-1 1 1 0 0,1-1-1 0 0,0 1 0 0 0,0 0 1 0 0,-1-1-1 0 0,1 1 1 0 0,0 0-1 0 0,-1-1 0 0 0,1 1 1 0 0,-1 0-1 0 0,1 0 1 0 0,-1-1-1 0 0,1 1 1 0 0,-1 0-1 0 0,1 1 0 0 0,-1-1 52 0 0,1 0 0 0 0,-1 0 0 0 0,1 0 0 0 0,-1 0-1 0 0,1 0 1 0 0,-1-1 0 0 0,1 1 0 0 0,0 0-1 0 0,-1 0 1 0 0,1 0 0 0 0,0-1 0 0 0,0 1-1 0 0,0 0 1 0 0,0-1 0 0 0,0 1 0 0 0,-1-1 0 0 0,1 1-1 0 0,0-1 1 0 0,0 1 0 0 0,0-1 0 0 0,0 0-1 0 0,0 1 1 0 0,0-1 0 0 0,1 0 0 0 0,1 0-1 0 0,-3 0-34 0 0,0 0 0 0 0,0 0 0 0 0,0 0 0 0 0,0 0 0 0 0,0 0 0 0 0,0 0 0 0 0,0 0 0 0 0,0 0 0 0 0,0 0 0 0 0,0 0 0 0 0,0 0 0 0 0,0 0 0 0 0,0 0 0 0 0,0 0 0 0 0,0 0 0 0 0,0 0 0 0 0,0 0 0 0 0,1 0 0 0 0,-1 0 0 0 0,0 0 0 0 0,0 0 0 0 0,0 0 0 0 0,0 0 0 0 0,0 0 0 0 0,0 0 0 0 0,0 0 0 0 0,0 0 0 0 0,0 0 0 0 0,0 0 0 0 0,0 0 0 0 0,0 0 0 0 0,0 0 0 0 0,1 0 0 0 0,-1 0 0 0 0,0 0 0 0 0,0 0 0 0 0,0 0 0 0 0,0 0 0 0 0,0 0 0 0 0,0 0 0 0 0,0 0 0 0 0,0 0 0 0 0,0 0 0 0 0,0 0 0 0 0,0 0 0 0 0,0 0 0 0 0,0 0 0 0 0,0 1 0 0 0,0-1 0 0 0,0 0 0 0 0,0 0 0 0 0,0 0 0 0 0,0 0 0 0 0,0 0 0 0 0,0 0 0 0 0,0 0 0 0 0,0 0 0 0 0,0 0 0 0 0,0 0 0 0 0,0 0 0 0 0,0 0 0 0 0,0 0 0 0 0,0 1 0 0 0,0-1 0 0 0,0 0 0 0 0,0 0 0 0 0,0 0 0 0 0,0 0 0 0 0,0 0 0 0 0,2 6 0 0 0,0-5 11 0 0,-1-1-8 0 0,0 0 0 0 0,0 1 0 0 0,0-1 0 0 0,0 0 0 0 0,0 1 0 0 0,0-1 0 0 0,0 1 0 0 0,0 0 1 0 0,0-1-1 0 0,0 1 0 0 0,0 0 0 0 0,0-1 0 0 0,0 1 0 0 0,-1 0 0 0 0,2 1 0 0 0,-1-1 1 0 0,1 1 4 0 0,0 0 0 0 0,0 0 0 0 0,0 0 0 0 0,-1 0 0 0 0,1 0 0 0 0,-1 0 0 0 0,3 5 0 0 0,-4-6-8 0 0,0-1 0 0 0,0 0 0 0 0,0 0 0 0 0,0 0 0 0 0,0 0 0 0 0,0 0 0 0 0,0 0 0 0 0,0 0 0 0 0,1 1 0 0 0,-1-1 0 0 0,0 0 0 0 0,0 0 0 0 0,0 0 0 0 0,0 0 0 0 0,0 0 0 0 0,0 0 0 0 0,0 0 0 0 0,0 0 0 0 0,0 0 0 0 0,1 1 0 0 0,-1-1 0 0 0,0 0 0 0 0,0 0 0 0 0,0 0 0 0 0,0 0 0 0 0,0 0 0 0 0,0 0 0 0 0,1 0 0 0 0,-1 0 0 0 0,0 0 0 0 0,0 0 0 0 0,0 0 0 0 0,0 0 0 0 0,0 0 0 0 0,0 0 0 0 0,1 0 0 0 0,-1 0 0 0 0,0 0 0 0 0,0 0 0 0 0,0 0 0 0 0,0 0 0 0 0,3 0 0 0 0,-1 4 13 0 0,0 1 0 0 0,1-1 0 0 0,0 0 0 0 0,6 7-1 0 0,1-7 70 0 0,-10-4-93 0 0,1 0 0 0 0,-1 0 0 0 0,1 1 0 0 0,-1-1 0 0 0,1 0 0 0 0,-1 0 0 0 0,1 0 0 0 0,-1 1 0 0 0,1-1 0 0 0,-1 0 0 0 0,0 1 0 0 0,1-1 0 0 0,-1 0-1 0 0,1 1 1 0 0,-1-1 0 0 0,0 0 0 0 0,1 1 0 0 0,-1-1 0 0 0,0 1 0 0 0,0-1 0 0 0,1 0 0 0 0,-1 2 0 0 0,21 20 383 0 0,-18-20-360 0 0,-3-2 12 0 0,1 1-1 0 0,0-1 0 0 0,0 1 0 0 0,0-1 0 0 0,-1 1 0 0 0,1-1 1 0 0,0 1-1 0 0,-1 0 0 0 0,1 0 0 0 0,-1-1 0 0 0,1 1 1 0 0,0 1-1 0 0,11 16-273 0 0,-11-17 250 0 0,1 1 0 0 0,-1-1 0 0 0,1 1 0 0 0,0-1 0 0 0,-1 1 0 0 0,1 0 0 0 0,-1 0 0 0 0,1 0 0 0 0,-1 0 0 0 0,0 0 0 0 0,0 0 0 0 0,0 0 0 0 0,1 2 0 0 0,2 5 0 0 0,6 1 0 0 0,-8-8 0 0 0,-1-1 0 0 0,1 1 0 0 0,0 0 0 0 0,-1 0 0 0 0,1-1 0 0 0,-1 1 0 0 0,0 0 0 0 0,0 0 0 0 0,0 0 0 0 0,0 0 0 0 0,2 5 0 0 0,8 22 0 0 0,-10-26 11 0 0,4 2 115 0 0,0-2-87 0 0,15 14-39 0 0,-16-16 36 0 0,3 3-16 0 0,-6 1-17 0 0,2 2-10 0 0,-3-7 8 0 0,0 0 0 0 0,0 0 0 0 0,0 0 0 0 0,0 1 0 0 0,0-1 0 0 0,0 0-1 0 0,0 0 1 0 0,0 0 0 0 0,0 0 0 0 0,0 0 0 0 0,0 0 0 0 0,0 0 0 0 0,0 0-1 0 0,0 0 1 0 0,0 0 0 0 0,1 0 0 0 0,-1 0 0 0 0,0 0 0 0 0,0 0 0 0 0,0 0-1 0 0,0 0 1 0 0,0 0 0 0 0,0 1 0 0 0,0-1 0 0 0,0 0 0 0 0,0 0 0 0 0,0 0-1 0 0,0 0 1 0 0,0 0 0 0 0,1 0 0 0 0,-1 0 0 0 0,0 0 0 0 0,0 0 0 0 0,0 0-1 0 0,0 0 1 0 0,0 0 0 0 0,0 0 0 0 0,0 0 0 0 0,0 0 0 0 0,0-1 0 0 0,0 1-1 0 0,0 0 1 0 0,0 0 0 0 0,1 0 0 0 0,-1 0 0 0 0,0 0 0 0 0,0 0-1 0 0,0 0 1 0 0,0 0 0 0 0,0 0 0 0 0,0 0 0 0 0,0 0 0 0 0,0 0 0 0 0,0 0-1 0 0,0 0 1 0 0,0 0 0 0 0,0 0 0 0 0,0 0 0 0 0,0-1 0 0 0,0 1 0 0 0,0 0-1 0 0,0 0 1 0 0,0 0 0 0 0,0 0 0 0 0,0 0 0 0 0,0 0 0 0 0,2 1 0 0 0,-1-1 0 0 0,0 1 0 0 0,1 0 0 0 0,-1 0 0 0 0,0 0 0 0 0,0 0 0 0 0,0 0 0 0 0,0 0 0 0 0,0 1 0 0 0,1 0 0 0 0,5 5-2 0 0,-4-5 36 0 0,0-1 0 0 0,0 1-1 0 0,0-1 1 0 0,0 1 0 0 0,0 0-1 0 0,-1 0 1 0 0,1 0 0 0 0,2 2-1 0 0,-4-2-130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01T01:01:51.995"/>
    </inkml:context>
    <inkml:brush xml:id="br0">
      <inkml:brushProperty name="width" value="0.10583" units="cm"/>
      <inkml:brushProperty name="height" value="0.10583" units="cm"/>
      <inkml:brushProperty name="color" value="#00B050"/>
    </inkml:brush>
  </inkml:definitions>
  <inkml:trace contextRef="#ctx0" brushRef="#br0">0 0 4864 0 0,'0'0'5616'0'0,"8"22"-4136"0"0,-7-19-1198 0 0,0 0 0 0 0,0 0 0 0 0,1-1 0 0 0,-1 1 1 0 0,1-1-1 0 0,-1 1 0 0 0,3 2 0 0 0,0 0-3 0 0,-3-4-210 0 0,0 1 8 0 0,0 1 0 0 0,0-1-1 0 0,0 1 1 0 0,0-1 0 0 0,1 0 0 0 0,-1 1 0 0 0,4 2-1 0 0,3 6 297 0 0,-5-7-230 0 0,16 18-301 0 0,-16-19 196 0 0,-1-1 1 0 0,0 1-1 0 0,0 0 1 0 0,0-1-1 0 0,0 1 0 0 0,2 5 1 0 0,9 11-453 0 0,-10-17 491 0 0,0 1 0 0 0,-1 0 0 0 0,0 0 1 0 0,1 1-1 0 0,-1-1 0 0 0,3 7 1 0 0,-4-7-62 0 0,1 0 0 0 0,0 1 1 0 0,0-1-1 0 0,0 0 0 0 0,0 0 1 0 0,1 0-1 0 0,4 5 1 0 0,6 6 62 0 0,-11-12-135 0 0,0 1 0 0 0,0-1 0 0 0,0 0 0 0 0,0 0 0 0 0,0 0 0 0 0,0 0 0 0 0,5 3 1 0 0,-2-1 236 0 0,-1-1 1 0 0,1 2 0 0 0,-1-1-1 0 0,0 0 1 0 0,5 8-1 0 0,13 12-374 0 0,89 73 280 0 0,-74-65-87 0 0,32 22 666 0 0,-40-33-889 0 0,-17-11 204 0 0,0-2 1 0 0,17 9-1 0 0,45 26-216 0 0,-9-20 235 0 0,-54-18 12 0 0,0 0-1 0 0,16 4 0 0 0,5 2 19 0 0,-24-9-24 0 0,-1 0-1 0 0,1 0 0 0 0,14 1 0 0 0,-14-2 22 0 0,0 0 0 0 0,0 1 0 0 0,11 3-1 0 0,-6-1-26 0 0,0-1 0 0 0,23 4 0 0 0,-24-5 58 0 0,-7-1-57 0 0,1 0 0 0 0,-1-1 0 0 0,0 1 0 0 0,1-1 0 0 0,8-1 0 0 0,-11 1 22 0 0,1-1-1 0 0,0 1 0 0 0,-1 1 0 0 0,1-1 0 0 0,-1 0 0 0 0,5 2 0 0 0,13 0-129 0 0,5 2 107 0 0,-23-3 1 0 0,1-1 1 0 0,0 1-1 0 0,0-1 0 0 0,0 1 0 0 0,-1-1 0 0 0,1 0 1 0 0,0-1-1 0 0,6 0 0 0 0,-4 0 42 0 0,1 0 0 0 0,-1 0 0 0 0,1 1 0 0 0,6 0 1 0 0,-6 1-69 0 0,-1-1 1 0 0,1-1-1 0 0,12-1 0 0 0,19 0 89 0 0,-9-1-74 0 0,-6 2 30 0 0,8 2-41 0 0,-11 0-40 0 0,-15-1 76 0 0,1-1-1 0 0,-1 1 1 0 0,1-1-1 0 0,7-2 0 0 0,22-11-3 0 0,-23 10 2 0 0,-3 2-37 0 0,5-3 24 0 0,29-8 0 0 0,-40 12 8 0 0,1 0 0 0 0,-1 0 0 0 0,1-1 0 0 0,-1 1 0 0 0,1-1 0 0 0,-1 0 0 0 0,5-3 0 0 0,15-10-8 0 0,4 6 0 0 0,29-17 0 0 0,-43 21 0 0 0,-1-2 0 0 0,13-7 0 0 0,-4 2 12 0 0,18-12 48 0 0,-1-7-60 0 0,-20 16 0 0 0,-3 4 30 0 0,-11 9-39 0 0,-1 0 0 0 0,0-1 0 0 0,1 1 0 0 0,3-6-1 0 0,34-34 658 0 0,-33 35-606 0 0,-1-1 0 0 0,10-14 0 0 0,2-1 56 0 0,11-6-98 0 0,-22 20 8 0 0,-7 8-39 0 0,-1 0 0 0 0,0 1 1 0 0,0-1-1 0 0,1 1 0 0 0,-1-1 1 0 0,1 1-1 0 0,-1-1 0 0 0,0 1 1 0 0,1-1-1 0 0,-1 1 0 0 0,1-1 0 0 0,-1 1 1 0 0,1 0-1 0 0,-1-1 0 0 0,1 1 1 0 0,0 0-1 0 0,-1-1 0 0 0,1 1 1 0 0,-1 0-1 0 0,1 0 0 0 0,0-1 0 0 0,0 1 1 0 0,0 0-553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01T01:01:58.769"/>
    </inkml:context>
    <inkml:brush xml:id="br0">
      <inkml:brushProperty name="width" value="0.10583" units="cm"/>
      <inkml:brushProperty name="height" value="0.10583" units="cm"/>
      <inkml:brushProperty name="color" value="#00B050"/>
    </inkml:brush>
  </inkml:definitions>
  <inkml:trace contextRef="#ctx0" brushRef="#br0">0 0 4776 0 0,'0'0'135'0'0,"24"1"4287"0"0,-10 0-3433 0 0,1 1 0 0 0,28 6-1 0 0,12 2 67 0 0,-50-9-1013 0 0,1 0 0 0 0,-1 0 0 0 0,1 1 0 0 0,6 2 0 0 0,-8-2 17 0 0,1 0-1 0 0,0-1 1 0 0,0 1 0 0 0,0-1-1 0 0,0 0 1 0 0,7 0-1 0 0,23 4 506 0 0,-10-1-322 0 0,28 4 119 0 0,19 5 90 0 0,-9 0-162 0 0,-38-7-33 0 0,33 3 1 0 0,27 4 188 0 0,-37-3-374 0 0,-35-7-73 0 0,-1 0 1 0 0,1-1-1 0 0,17 1 0 0 0,36 5 66 0 0,-56-7-65 0 0,0 0-1 0 0,18 4 1 0 0,-18-3 20 0 0,0 0 0 0 0,18 0 1 0 0,-16-1-7 0 0,0 1-1 0 0,0 0 1 0 0,16 4 0 0 0,-2 0 274 0 0,91 22-276 0 0,-43-11-264 0 0,22 4 438 0 0,-53-9-367 0 0,-34-9 186 0 0,1 0 0 0 0,-1-1 0 0 0,11 2-1 0 0,13 4-3 0 0,33 7 16 0 0,-43-9-54 0 0,2 1 86 0 0,39 15 0 0 0,-17-9-122 0 0,-27-6 74 0 0,-1-1 0 0 0,25 4 0 0 0,-3 1 0 0 0,-27-7 0 0 0,0-1 0 0 0,18 3 0 0 0,-16-4 0 0 0,-1 1 0 0 0,1 1 0 0 0,16 6 0 0 0,-16-5 0 0 0,1 0 0 0 0,22 3 0 0 0,-29-6 0 0 0,1 0 0 0 0,-1 1 0 0 0,0 1 0 0 0,13 5 0 0 0,-10-3 0 0 0,23 6 0 0 0,34 8 0 0 0,-18 3 0 0 0,-18-13 0 0 0,38 17 0 0 0,-55-21 58 0 0,-1 0-1 0 0,26 4 0 0 0,-25-6 75 0 0,-1 0 0 0 0,31 13 0 0 0,-27-9-132 0 0,28 8 0 0 0,5 1 0 0 0,-15 1 0 0 0,15 5 0 0 0,-44-20 0 0 0,0 1 0 0 0,12 7 0 0 0,9 5 0 0 0,25 12 0 0 0,10-2 0 0 0,37 22 32 0 0,37 17 8 0 0,-73-34-40 0 0,56 34-40 0 0,-69-40 40 0 0,-32-16 0 0 0,36 21 0 0 0,5 3 0 0 0,-53-28 17 0 0,-1-1 0 0 0,18 7 0 0 0,14 8-4 0 0,84 47-389 0 0,-55-20 688 0 0,10-6-312 0 0,-36-13-89 0 0,7 5 302 0 0,59 35-297 0 0,-6-6 276 0 0,-74-44-218 0 0,56 42-1 0 0,-1-2 85 0 0,-8-6-63 0 0,13 9 4 0 0,-85-57 2 0 0,20 15-6 0 0,29 26-1 0 0,-31-25-111 0 0,75 59 269 0 0,-49-42-212 0 0,-30-23 80 0 0,0 1 0 0 0,24 24 0 0 0,-35-30-21 0 0,-4-3-1 0 0,1-1 0 0 0,0 0 0 0 0,0 0 1 0 0,0 0-1 0 0,1 0 0 0 0,7 4 0 0 0,-12-7-72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01T00:31:08.779"/>
    </inkml:context>
    <inkml:brush xml:id="br0">
      <inkml:brushProperty name="width" value="0.05" units="cm"/>
      <inkml:brushProperty name="height" value="0.05" units="cm"/>
      <inkml:brushProperty name="color" value="#FF0000"/>
    </inkml:brush>
  </inkml:definitions>
  <inkml:trace contextRef="#ctx0" brushRef="#br0">1 0 5312 0 0,'0'0'111'0'0,"1"1"847"0"0,4 1 142 0 0,6 4 771 0 0,-3-1-1156 0 0,0-1 0 0 0,0-1-1 0 0,0 1 1 0 0,15 2 0 0 0,-5 0-113 0 0,1-1 347 0 0,-12-3-732 0 0,-1 0 0 0 0,0 0-1 0 0,0 0 1 0 0,7 4 0 0 0,-10-5-142 0 0,1 1 1 0 0,0 0-1 0 0,-1-1 1 0 0,1 0-1 0 0,0 0 1 0 0,0 0-1 0 0,0 0 1 0 0,0-1-1 0 0,0 0 1 0 0,5 0 0 0 0,-7 1-24 0 0,-1-1 1 0 0,1 1 0 0 0,0-1 0 0 0,-1 1 0 0 0,1-1-1 0 0,-1 1 1 0 0,1 0 0 0 0,-1 0 0 0 0,3 1 0 0 0,11 5 176 0 0,18 5 508 0 0,18 5-648 0 0,-32-13 47 0 0,16 5 88 0 0,-27-6-170 0 0,0-1 0 0 0,0 0 0 0 0,12 1 0 0 0,-5-1-6 0 0,16 4 80 0 0,-25-5-88 0 0,0 0-1 0 0,-1 0 1 0 0,1 0-1 0 0,-1 0 1 0 0,7 4 0 0 0,5 1 10 0 0,50 9-58 0 0,-28-8 1000 0 0,-19 0-980 0 0,-16-5-55 0 0,-1-1 0 0 0,0 1 0 0 0,1-1 0 0 0,-1 0 0 0 0,1-1 0 0 0,-1 1 0 0 0,5 0 0 0 0,-4-1 95 0 0,0 1 0 0 0,0-1-1 0 0,-1 1 1 0 0,1 0-1 0 0,0 0 1 0 0,6 3 0 0 0,-7-2-56 0 0,1-1-1 0 0,0 1 1 0 0,-1-1 0 0 0,1 0 0 0 0,0-1 0 0 0,7 2-1 0 0,-7-2 3 0 0,0 1-1 0 0,0 0 0 0 0,0 0 0 0 0,0 0 0 0 0,0 0 1 0 0,0 1-1 0 0,-1 0 0 0 0,1 0 0 0 0,5 3 1 0 0,-4-2-18 0 0,0 0 1 0 0,0-1-1 0 0,0 0 1 0 0,0 0 0 0 0,6 2-1 0 0,45 9 84 0 0,28 11-24 0 0,-68-20-40 0 0,-9-2 0 0 0,0 0 0 0 0,1-1 0 0 0,12 1 0 0 0,42 6 0 0 0,-28-4 0 0 0,36-1 0 0 0,-31 3 52 0 0,-22-6-61 0 0,28 6 0 0 0,-28-3 20 0 0,28 0 0 0 0,-5 4-11 0 0,52-1 0 0 0,-65-4 0 0 0,-19-2-14 0 0,0 0-1 0 0,0 1 0 0 0,13 2 1 0 0,-12-1 8 0 0,46 3 70 0 0,-42-3-78 0 0,0 0 0 0 0,23-1 0 0 0,-2-3 5 0 0,-26 1 12 0 0,1 0 1 0 0,-1 0-1 0 0,1 1 0 0 0,-1 1 0 0 0,14 1 0 0 0,-16 0-6 0 0,1-1 0 0 0,-1 0 0 0 0,0 0 0 0 0,0-1 0 0 0,1 1 0 0 0,-1-2 0 0 0,7 0 0 0 0,57-7 14 0 0,-64 8 5 0 0,0-1 0 0 0,0 1-1 0 0,10 0 1 0 0,-12 0-27 0 0,1 1-1 0 0,0-1 0 0 0,0-1 0 0 0,-1 1 1 0 0,1-1-1 0 0,6-1 0 0 0,0-1 26 0 0,-1 1-1 0 0,1 0 1 0 0,0 1-1 0 0,13 0 1 0 0,10-1-82 0 0,-3-2 69 0 0,-9 1 31 0 0,27 0-1 0 0,34-7-87 0 0,-4 6 104 0 0,-53 3-69 0 0,43-9-1 0 0,-61 9 41 0 0,44-4-83 0 0,60-15 192 0 0,-91 17-151 0 0,21-1-18 0 0,35-4 105 0 0,-50 9-64 0 0,1-2 0 0 0,39-7 0 0 0,-47 7 1 0 0,-17 1-2 0 0,0 0-1 0 0,-1 0 1 0 0,1 0-1 0 0,0 0 1 0 0,0-1 0 0 0,0 0-1 0 0,3 0 1 0 0,4-2-13 0 0,-1 0 1 0 0,1 1 0 0 0,14-2 0 0 0,2 0 12 0 0,4 1 263 0 0,-23 3-308 0 0,-1 0 0 0 0,1-1 0 0 0,-1 0 0 0 0,8-2 0 0 0,16-3 7 0 0,-25 6 37 0 0,-1-1 0 0 0,1 0 0 0 0,0 0 0 0 0,0 0 0 0 0,0 0 0 0 0,4-3 0 0 0,28-9 64 0 0,-11 5-135 0 0,2 3 67 0 0,-25 5 19 0 0,0 0-1 0 0,0-1 0 0 0,1 1 1 0 0,-1-1-1 0 0,0 0 0 0 0,0 0 1 0 0,0 0-1 0 0,0 0 0 0 0,5-3 1 0 0,-5 3 3 0 0,0-1 1 0 0,0 1-1 0 0,-1 0 0 0 0,2-1 1 0 0,-1 1-1 0 0,0 1 1 0 0,0-1-1 0 0,5 0 0 0 0,-4 0-21 0 0,0 0-1 0 0,0 1 0 0 0,0-2 0 0 0,6-1 0 0 0,-3 0 22 0 0,1 0-1 0 0,-1 1 0 0 0,14-3 1 0 0,18-6-86 0 0,-34 9 88 0 0,1 1-1 0 0,0-1 0 0 0,0 1 0 0 0,6 0 0 0 0,4-1-19 0 0,-8 1-28 0 0,-1 0-1 0 0,1-1 0 0 0,-1 0 0 0 0,0-1 0 0 0,0 1 0 0 0,12-7 0 0 0,-14 6 47 0 0,1 0-1 0 0,0 1 0 0 0,-1 0 1 0 0,9-3-1 0 0,1 1 15 0 0,-15 4 13 0 0,2-2-47 0 0,1 1-1 0 0,-1-1 1 0 0,0 1 0 0 0,1-1 0 0 0,-1 1 0 0 0,1 0 0 0 0,0 0-1 0 0,-1 0 1 0 0,1 1 0 0 0,0-1 0 0 0,-1 1 0 0 0,1-1-1 0 0,3 1 1 0 0,-3 0-13 0 0,0-1-1 0 0,-1 1 1 0 0,1 0-1 0 0,0-1 1 0 0,-1 0-1 0 0,5-1 0 0 0,2-4-838 0 0,-8 5 536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01T01:02:01.906"/>
    </inkml:context>
    <inkml:brush xml:id="br0">
      <inkml:brushProperty name="width" value="0.10583" units="cm"/>
      <inkml:brushProperty name="height" value="0.10583" units="cm"/>
      <inkml:brushProperty name="color" value="#00B050"/>
    </inkml:brush>
  </inkml:definitions>
  <inkml:trace contextRef="#ctx0" brushRef="#br0">1 0 7080 0 0,'0'0'3624'0'0,"11"17"-1116"0"0,3 8-1826 0 0,-12-21-567 0 0,0 0 0 0 0,0 0 1 0 0,1 0-1 0 0,-1 0 0 0 0,1-1 0 0 0,0 1 0 0 0,5 5 1 0 0,1-2 184 0 0,-1 1 1 0 0,1 1-1 0 0,-1 0 1 0 0,-1 0-1 0 0,1 0 1 0 0,7 14-1 0 0,31 49 164 0 0,-36-57-432 0 0,25 26 0 0 0,-4-7 128 0 0,51 41 0 0 0,-11-11-131 0 0,-28-25 334 0 0,30 25-171 0 0,-38-38-192 0 0,-7-6 0 0 0,34 30-24 0 0,-48-38 24 0 0,1-2 0 0 0,23 14 0 0 0,-23-15 0 0 0,2 2-2 0 0,-1 2 0 0 0,19 17 0 0 0,16 12 72 0 0,36 17 138 0 0,35 29-208 0 0,-102-74 4 0 0,1 0 0 0 0,34 16-1 0 0,7-2 229 0 0,-49-22-232 0 0,0 1 0 0 0,21 14 0 0 0,-27-16 0 0 0,1 0 0 0 0,-1-1 0 0 0,1 0 0 0 0,12 4 0 0 0,18 2-3 0 0,-36-10 3 0 0,-1 0-16 0 0,-1 0-64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01T01:02:18.163"/>
    </inkml:context>
    <inkml:brush xml:id="br0">
      <inkml:brushProperty name="width" value="0.10583" units="cm"/>
      <inkml:brushProperty name="height" value="0.10583" units="cm"/>
      <inkml:brushProperty name="color" value="#00B050"/>
    </inkml:brush>
  </inkml:definitions>
  <inkml:trace contextRef="#ctx0" brushRef="#br0">0 0 4240 0 0,'0'0'3664'0'0,"12"15"-208"0"0,-10-13-3272 0 0,1 0 1 0 0,0-1-1 0 0,-1 2 1 0 0,0-1-1 0 0,1 0 1 0 0,2 4-1 0 0,-3-4-114 0 0,-1 0-1 0 0,1 0 1 0 0,0 0-1 0 0,0 0 1 0 0,0-1-1 0 0,0 1 1 0 0,0-1-1 0 0,4 3 1 0 0,-1-2 147 0 0,-1 1 0 0 0,0 0 0 0 0,1 0 0 0 0,-1 0 0 0 0,5 5 0 0 0,7 6-196 0 0,42 34 511 0 0,-36-33-340 0 0,-18-13-191 0 0,0 0 1 0 0,-1 0 0 0 0,1 0-1 0 0,-1 1 1 0 0,0 0 0 0 0,4 3 0 0 0,-2-1-5 0 0,0 0 1 0 0,0 0-1 0 0,11 6 1 0 0,12 12 204 0 0,-15-9-181 0 0,2 0 0 0 0,-1-1 1 0 0,2 0-1 0 0,0-2 0 0 0,26 15 1 0 0,-36-22-85 0 0,0 0 0 0 0,0 1 0 0 0,0 0 1 0 0,9 9-1 0 0,9 8 409 0 0,-6-9-326 0 0,-13-10-14 0 0,0 0 1 0 0,-1 0-1 0 0,1 1 0 0 0,-1-1 0 0 0,0 1 0 0 0,5 6 1 0 0,-6-6-8 0 0,0-1 0 0 0,1 0 0 0 0,-1-1 0 0 0,0 1 1 0 0,1-1-1 0 0,-1 1 0 0 0,5 1 0 0 0,-3-1 15 0 0,0-1 0 0 0,-1 1 0 0 0,0 0 0 0 0,6 6 1 0 0,2 2-17 0 0,1 0 0 0 0,0 0 1 0 0,1-1-1 0 0,16 9 1 0 0,19 16 40 0 0,-32-21-27 0 0,27 14 1 0 0,-8-7-51 0 0,-15-8 101 0 0,39 17 0 0 0,-54-26-69 0 0,1-1 1 0 0,-2 1-1 0 0,1-1 1 0 0,0 2-1 0 0,-1-1 1 0 0,6 6-1 0 0,-5-4-36 0 0,0-1 0 0 0,0 0 0 0 0,0-1-1 0 0,12 8 1 0 0,51 21-276 0 0,-25-12 341 0 0,23 9 578 0 0,-12-3-601 0 0,54 33 0 0 0,-69-38-272 0 0,-26-14 373 0 0,1 0 0 0 0,23 8 1 0 0,-31-13-102 0 0,1 0 0 0 0,-1 1 0 0 0,9 6 0 0 0,14 7 0 0 0,-18-12 0 0 0,75 37 0 0 0,-69-33-125 0 0,24 8 0 0 0,-2 0 375 0 0,-18-9-212 0 0,28 8 1 0 0,-34-11-52 0 0,138 46 13 0 0,-25-6-644 0 0,-57-26 1400 0 0,62 21-756 0 0,-124-37 0 0 0,1 0 0 0 0,11 0 0 0 0,20 6 0 0 0,114 37 0 0 0,-44-20-24 0 0,-33-10 24 0 0,-18-3-38 0 0,-47-11-62 0 0,24 9-1 0 0,-25-7-34 0 0,0-1 0 0 0,19 3 0 0 0,45 10 24 0 0,9 0 930 0 0,-41-8-819 0 0,-30-5 0 0 0,0-1 0 0 0,25 2 0 0 0,29 1-186 0 0,-64-4 428 0 0,81 5-437 0 0,20 2 390 0 0,-75-5-449 0 0,33-2 0 0 0,11 1 791 0 0,-6 1-1286 0 0,-57-3 884 0 0,-4 0-52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01T01:02:25.992"/>
    </inkml:context>
    <inkml:brush xml:id="br0">
      <inkml:brushProperty name="width" value="0.10583" units="cm"/>
      <inkml:brushProperty name="height" value="0.10583" units="cm"/>
      <inkml:brushProperty name="color" value="#00B050"/>
    </inkml:brush>
  </inkml:definitions>
  <inkml:trace contextRef="#ctx0" brushRef="#br0">4365 1 5296 0 0,'0'0'1249'0'0,"-10"21"3428"0"0,5-8-3719 0 0,0 0 0 0 0,-4 20 0 0 0,7-27-837 0 0,-1-1 0 0 0,1 1 0 0 0,-1 0 0 0 0,0-1 0 0 0,0 1 1 0 0,-1-1-1 0 0,0 0 0 0 0,-5 6 0 0 0,-16 23 1660 0 0,4-6-171 0 0,5-7-2252 0 0,7-10 982 0 0,-17 19-1 0 0,7-9-76 0 0,-10 17 71 0 0,12-11-210 0 0,12-19-123 0 0,0 2 3 0 0,-1 0-1 0 0,-9 12 0 0 0,-8 5 88 0 0,-24 40-1 0 0,21-25-90 0 0,-1-14 101 0 0,21-22-127 0 0,0 0 0 0 0,0 0 1 0 0,-9 13-1 0 0,6-5 59 0 0,-23 23 0 0 0,-53 55 31 0 0,81-87-76 0 0,-11 11-74 0 0,-19 26 0 0 0,29-37 122 0 0,0 1-1 0 0,-1-1 1 0 0,0 0-1 0 0,0 0 1 0 0,-6 4-1 0 0,-1 0 76 0 0,-39 37-270 0 0,17-13 242 0 0,-65 59-104 0 0,49-44 106 0 0,9-14-173 0 0,20-17-20 0 0,-29 30 0 0 0,18-20 448 0 0,11-9-352 0 0,-42 34 12 0 0,-51 33 64 0 0,40-25-385 0 0,54-44 655 0 0,14-10-389 0 0,-1 0 1 0 0,0 0-1 0 0,-13 6 0 0 0,12-7 114 0 0,1 0 1 0 0,0 1 0 0 0,-10 9 0 0 0,-4 2-61 0 0,-31 19 1 0 0,-19 10-329 0 0,-18 2 714 0 0,42-23-385 0 0,11-7 0 0 0,-68 42 0 0 0,43-26 0 0 0,35-16 0 0 0,15-9 0 0 0,0-1 0 0 0,-15 7 0 0 0,-4 0-216 0 0,-41 29-1 0 0,35-22 471 0 0,-39 17-1 0 0,14-7-231 0 0,-10-1-22 0 0,12-5 0 0 0,-18 10 0 0 0,49-22 0 0 0,-42 14 0 0 0,14-7 0 0 0,33-9-117 0 0,14-7 134 0 0,-1 0 0 0 0,1-1-1 0 0,-1 0 1 0 0,-12 2 0 0 0,6-1 24 0 0,1 0-1 0 0,-24 10 0 0 0,10-4-19 0 0,-51 12-1 0 0,47-14 3 0 0,-152 43-677 0 0,24-5 1484 0 0,140-41-830 0 0,-67 13 0 0 0,-34 2 12 0 0,96-17 111 0 0,-2 0 226 0 0,-34 0-1 0 0,-78 8 12 0 0,77-4 136 0 0,-96 8-488 0 0,134-14 59 0 0,0-2 0 0 0,-33-3-1 0 0,48 3-44 0 0,0 0 0 0 0,-12 1 0 0 0,14 0-8 0 0,0-1 1 0 0,0 0 0 0 0,0 0-1 0 0,-10-2 1 0 0,13 1 18 0 0,0 0-1 0 0,0 0 1 0 0,-1 1 0 0 0,1 0-1 0 0,0 0 1 0 0,0 1 0 0 0,-10 1-1 0 0,-39 2-32 0 0,51-4 14 0 0,1 0 0 0 0,0 1 0 0 0,-1-1-1 0 0,1-1 1 0 0,0 1 0 0 0,-1 0 0 0 0,-3-2-1 0 0,-3-3-6456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01T01:02:35.326"/>
    </inkml:context>
    <inkml:brush xml:id="br0">
      <inkml:brushProperty name="width" value="0.10583" units="cm"/>
      <inkml:brushProperty name="height" value="0.10583" units="cm"/>
      <inkml:brushProperty name="color" value="#00B050"/>
    </inkml:brush>
  </inkml:definitions>
  <inkml:trace contextRef="#ctx0" brushRef="#br0">4028 1 6448 0 0,'2'-1'5680'0'0,"-3"4"-5323"0"0,-1 1 1 0 0,0-1-1 0 0,0 0 1 0 0,-1 0-1 0 0,-4 5 1 0 0,4-5-229 0 0,1 0 0 0 0,0-1 0 0 0,-1 1 0 0 0,1 0 0 0 0,0 1 1 0 0,-2 4-1 0 0,0-1 11 0 0,0 0 0 0 0,0-1 1 0 0,0 1-1 0 0,-12 12 0 0 0,2-2 517 0 0,-6 7 269 0 0,-43 42 0 0 0,20-19-533 0 0,34-36-158 0 0,-11 9 202 0 0,13-14-449 0 0,1 0 0 0 0,-10 13-1 0 0,8-8 94 0 0,-1-1 0 0 0,0-1 0 0 0,-13 11 0 0 0,-7 7 27 0 0,19-17-157 0 0,-1-1 0 0 0,-12 9-1 0 0,12-9 92 0 0,0-1-1 0 0,-12 13 0 0 0,-42 36 215 0 0,46-38-390 0 0,-2-1-1 0 0,-24 16 1 0 0,5-4 483 0 0,10-5-192 0 0,10-7-244 0 0,-1-2 0 0 0,0-1 0 0 0,-30 17 0 0 0,18-13 39 0 0,-5 4-227 0 0,25-17 570 0 0,0 2 0 0 0,-17 12-1 0 0,1 0-274 0 0,-18 10-20 0 0,26-14 55 0 0,3-3-134 0 0,-28 17-1 0 0,27-19 99 0 0,-24 20 1 0 0,21-14-19 0 0,-29 14-181 0 0,9-6-282 0 0,-55 34 1216 0 0,-9 6-754 0 0,-42 6 64 0 0,118-56-64 0 0,-59 24 0 0 0,38-18 1 0 0,-36 13 62 0 0,-29 7 1 0 0,61-20-64 0 0,-61 13 0 0 0,55-17 0 0 0,-44 11 0 0 0,32-11 0 0 0,-78 22 0 0 0,34-20 0 0 0,-32 12 118 0 0,36-15-33 0 0,-71 0-112 0 0,82-10 27 0 0,59-3 0 0 0,17-2 0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01T01:02:39.109"/>
    </inkml:context>
    <inkml:brush xml:id="br0">
      <inkml:brushProperty name="width" value="0.10583" units="cm"/>
      <inkml:brushProperty name="height" value="0.10583" units="cm"/>
      <inkml:brushProperty name="color" value="#00B050"/>
    </inkml:brush>
  </inkml:definitions>
  <inkml:trace contextRef="#ctx0" brushRef="#br0">0 0 6216 0 0,'0'0'616'0'0,"1"1"-584"0"0,0 0 34 0 0,7 4 2102 0 0,0-1-1 0 0,13 5 0 0 0,4 3-1854 0 0,-1 3 835 0 0,-18-11-975 0 0,0-1 1 0 0,0 1-1 0 0,0-1 1 0 0,0 0 0 0 0,10 3-1 0 0,-8-3 4 0 0,0 0 0 0 0,0 0 1 0 0,7 5-1 0 0,19 8 177 0 0,35 13 222 0 0,19 2 640 0 0,-52-15-1173 0 0,-20-9 10 0 0,26 9 0 0 0,-31-14-36 0 0,1 2 0 0 0,-1-1-1 0 0,0 2 1 0 0,0-1 0 0 0,0 2 0 0 0,13 8-1 0 0,-21-12-6 0 0,0-1 0 0 0,0 0 0 0 0,0 1 0 0 0,0-1-1 0 0,0 0 1 0 0,4 0 0 0 0,16 7-15 0 0,-9-1 31 0 0,1 0 1 0 0,-1-2-1 0 0,29 8 0 0 0,1-1-3 0 0,63 21-23 0 0,-85-26 62 0 0,28 6 0 0 0,10 2-42 0 0,-40-9 27 0 0,22 3-1 0 0,13 3-27 0 0,-29-6-8 0 0,34 5-1 0 0,-37-8-28 0 0,0 1 1 0 0,25 8-1 0 0,-35-9 18 0 0,1 0 0 0 0,0-1 0 0 0,16 0 0 0 0,-24-1 0 0 0,96 11 0 0 0,-25-6 231 0 0,-16-1-64 0 0,8 1-133 0 0,-38-2-6 0 0,57 1 0 0 0,-39-2-382 0 0,-37-1 466 0 0,1-1 1 0 0,0 0 0 0 0,22-3-1 0 0,-26 2-112 0 0,-1-1 0 0 0,1 1 0 0 0,8 1 0 0 0,7 1 0 0 0,39-1-13 0 0,-35 2-62 0 0,40 2 163 0 0,-29 0-88 0 0,-27-4 48 0 0,0-1 0 0 0,0 0-1 0 0,16-2 1 0 0,8 0-347 0 0,-26 0-1419 0 0,-8 2 1080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01T01:03:16.185"/>
    </inkml:context>
    <inkml:brush xml:id="br0">
      <inkml:brushProperty name="width" value="0.10583" units="cm"/>
      <inkml:brushProperty name="height" value="0.10583" units="cm"/>
      <inkml:brushProperty name="color" value="#00B050"/>
    </inkml:brush>
  </inkml:definitions>
  <inkml:trace contextRef="#ctx0" brushRef="#br0">7544 3074 5344 0 0,'0'0'157'0'0,"-15"-19"2974"0"0,-35-53 421 0 0,38 54-3410 0 0,-11-20 1 0 0,-5-9 332 0 0,5 5-351 0 0,9 15 32 0 0,5 8-82 0 0,0-1 1 0 0,-10-38 0 0 0,19 56-83 0 0,-4-7 86 0 0,1 0 1 0 0,-11-17 0 0 0,1 2 141 0 0,-16-34-220 0 0,-2-13-80 0 0,5 19 544 0 0,15 33-315 0 0,-53-102-10 0 0,37 72-59 0 0,21 36-80 0 0,-1 1 0 0 0,0 0 0 0 0,-9-12 0 0 0,-9-14 0 0 0,-32-55 80 0 0,16 28-80 0 0,32 51 3 0 0,-19-21 1 0 0,12 15-35 0 0,7 8 31 0 0,1 0 0 0 0,-9-19 0 0 0,7 12 0 0 0,-32-55 0 0 0,-1 9 0 0 0,32 51 0 0 0,4 5 0 0 0,0-1 0 0 0,-8-13 0 0 0,-26-41 0 0 0,33 50 0 0 0,0 0 0 0 0,-1 0 0 0 0,-13-15 0 0 0,-51-67 0 0 0,36 50-54 0 0,33 41 68 0 0,0-1-1 0 0,0 2 1 0 0,-8-8 0 0 0,-3-4-15 0 0,-55-73 1 0 0,60 75 3 0 0,4 5 13 0 0,-1 0 1 0 0,-14-15 0 0 0,8 13-7 0 0,1 1-10 0 0,-20-22 1 0 0,19 18-1 0 0,0 0 0 0 0,-23-17 0 0 0,35 30 0 0 0,-81-75 0 0 0,69 64 0 0 0,1-1 0 0 0,-18-23 0 0 0,23 28 0 0 0,1 0 0 0 0,-1 1 0 0 0,-1 0 0 0 0,1 0 0 0 0,-12-7 0 0 0,-48-42 0 0 0,59 49 0 0 0,-1 1 0 0 0,-16-9 0 0 0,-3-3 0 0 0,-16-15 0 0 0,1-5-64 0 0,34 31 64 0 0,0-1 0 0 0,-1 2 0 0 0,-17-10 0 0 0,10 5 0 0 0,0 0 0 0 0,-17-15 0 0 0,-11-7 0 0 0,-38-24 0 0 0,64 44 14 0 0,-23-10 0 0 0,-12-8 438 0 0,-16-12-316 0 0,53 33-136 0 0,-19-6 0 0 0,-1-2 0 0 0,15 7 0 0 0,0 1 0 0 0,-38-11 0 0 0,49 17 0 0 0,0-1 0 0 0,-19-11 0 0 0,2 1 0 0 0,-83-37 0 0 0,33 15 0 0 0,-2-7 0 0 0,72 39 0 0 0,-1 1 0 0 0,1 1 0 0 0,-1-1 0 0 0,0 2 0 0 0,0-1 0 0 0,-1 1 0 0 0,-11-1 0 0 0,14 2 0 0 0,0-1 0 0 0,0 1 0 0 0,0-2 0 0 0,-11-4 0 0 0,-14-5 0 0 0,-15 4 0 0 0,29 5 0 0 0,-20-5 0 0 0,1-1 0 0 0,-64-7 0 0 0,-16 4 0 0 0,22-8 0 0 0,-32 2 0 0 0,40 8 0 0 0,57 4 0 0 0,25 4 0 0 0,0 0 0 0 0,-1 1 0 0 0,0 0 0 0 0,-8 0 0 0 0,5 0 0 0 0,1 0 0 0 0,-1 0 0 0 0,-14-5 0 0 0,-5-1 0 0 0,-2 3 0 0 0,0 0 0 0 0,-34 2 0 0 0,37 2 0 0 0,1-1 0 0 0,-31 5 0 0 0,-64 6 0 0 0,103-9 27 0 0,-31-3 0 0 0,8 1-1 0 0,26 1 406 0 0,-1 1 0 0 0,-26 4-1 0 0,10-1-383 0 0,23-3-77 0 0,0 0 0 0 0,-15 3-1 0 0,0 2 62 0 0,-42 5 0 0 0,49-8 214 0 0,0 0-1 0 0,-24 9 1 0 0,24-6-433 0 0,-1-1 0 0 0,-21 3 0 0 0,-43 3 643 0 0,51-9-431 0 0,24-3-8 0 0,1 1 0 0 0,-1 1 1 0 0,0-1-1 0 0,0 1 0 0 0,-7 2 0 0 0,-61 15-17 0 0,56-12 3 0 0,-38 6 0 0 0,-8 2-57 0 0,-28 16 172 0 0,89-29-108 0 0,-18 4-18 0 0,-1 1 0 0 0,-32 14 0 0 0,-32 20 176 0 0,-4-8-40 0 0,38-11-110 0 0,-52 22 100 0 0,-17 10-86 0 0,114-50-79 0 0,0 2 0 0 0,0-1 0 0 0,-11 9 0 0 0,8-5-317 0 0,-48 22 1108 0 0,-15 17-600 0 0,60-38-18 0 0,-24 11 0 0 0,0 1-60 0 0,15-9 11 0 0,17-9-30 0 0,-1 1 1 0 0,1-1-1 0 0,0 1 1 0 0,-6 5-1 0 0,5-4-47 0 0,1-1 0 0 0,-1 0 0 0 0,1 0 0 0 0,-10 3 0 0 0,-3 2 0 0 0,-37 21 64 0 0,-35 24 54 0 0,77-46-111 0 0,1 2 0 0 0,-21 18-1 0 0,20-16 5 0 0,-25 16 0 0 0,12-9 41 0 0,-27 23-1 0 0,22-16 46 0 0,-27 31-166 0 0,43-42 89 0 0,2 0-1 0 0,-15 20 1 0 0,2-2-140 0 0,-25 24 258 0 0,-16 10-138 0 0,25-19 335 0 0,9-15-340 0 0,21-21-68 0 0,0 1 1 0 0,-12 16-1 0 0,16-17 20 0 0,-58 71 541 0 0,35-48-403 0 0,16-19-191 0 0,10-11 128 0 0,1 0-1 0 0,0 1 0 0 0,0-1 0 0 0,-4 8 0 0 0,-2 4-135 0 0,0 0 0 0 0,-1-1 0 0 0,-18 19 0 0 0,16-18 74 0 0,0 1-1 0 0,-12 20 0 0 0,15-20 36 0 0,-1-1 1 0 0,-16 17-1 0 0,17-21-11 0 0,1 1 0 0 0,0 0 0 0 0,-12 24 0 0 0,17-30 98 0 0,-2 3-115 0 0,1 1 1 0 0,0-1 0 0 0,-5 19-1 0 0,-4 19 65 0 0,13-38-76 0 0,-1-1-1 0 0,0 1 1 0 0,-1-1-1 0 0,0 0 1 0 0,-1 0-1 0 0,-6 9 0 0 0,-1 0 339 0 0,1-3-295 0 0,-10 22-1 0 0,0-6-34 0 0,13-21 73 0 0,3-4-93 0 0,0 0-1 0 0,0 1 0 0 0,1-1 0 0 0,-5 14 0 0 0,-9 18 12 0 0,2-6 26 0 0,12-24 19 0 0,-1 1 0 0 0,-9 12 0 0 0,-3 8 0 0 0,-1 2 276 0 0,-10 16-480 0 0,21-35 521 0 0,-13 21-338 0 0,19-31 21 0 0,-12 20-196 0 0,12-21 182 0 0,0 0 0 0 0,-1 1 1 0 0,1-1-1 0 0,-1 0 0 0 0,1 0 1 0 0,-1 0-1 0 0,0 0 0 0 0,-2 3 0 0 0,-34 36-50 0 0,22-24-26 0 0,15-17 47 0 0,0 2 32 0 0,-1-1 11 0 0,1 1 11 0 0,1-1 32 0 0,-20 36-97 0 0,-8 6-331 0 0,17-23-3823 0 0,8-18 3594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01T01:03:49.648"/>
    </inkml:context>
    <inkml:brush xml:id="br0">
      <inkml:brushProperty name="width" value="0.10583" units="cm"/>
      <inkml:brushProperty name="height" value="0.10583" units="cm"/>
      <inkml:brushProperty name="color" value="#00B050"/>
    </inkml:brush>
  </inkml:definitions>
  <inkml:trace contextRef="#ctx0" brushRef="#br0">5402 1757 16696 0 0,'-25'-47'66'0'0,"-3"-2"150"0"0,11 20-187 0 0,-3-7 61 0 0,-13-20 76 0 0,-33-57 431 0 0,57 98-986 0 0,-9-16 635 0 0,-29-35-1 0 0,-27-39-552 0 0,32 52 167 0 0,25 34 146 0 0,-19-29 0 0 0,-20-33 218 0 0,28 53-399 0 0,20 20 180 0 0,-1-1 0 0 0,-8-12 0 0 0,-2-3 332 0 0,-30-29 0 0 0,30 33-845 0 0,-70-72 374 0 0,74 77 124 0 0,0 1-1 0 0,-19-14 0 0 0,-27-23 11 0 0,52 43 0 0 0,-10-7-6 0 0,0 1-1 0 0,-25-14 1 0 0,26 17 25 0 0,-28-22 70 0 0,8 4 214 0 0,-25-9-695 0 0,35 17 543 0 0,21 15-105 0 0,0 0 0 0 0,-12-6 1 0 0,18 11-41 0 0,-95-57 90 0 0,83 50-117 0 0,0 0 0 0 0,-26-10 0 0 0,25 12 42 0 0,0-1 0 0 0,-23-14 0 0 0,27 14-72 0 0,-1 2 0 0 0,1-1 0 0 0,-1 1 0 0 0,-17-5 0 0 0,17 6 30 0 0,-1 0 0 0 0,1-1 0 0 0,0 0 0 0 0,-11-8 0 0 0,9 5 21 0 0,-1 0 0 0 0,0 1 0 0 0,-27-9 0 0 0,15 6 0 0 0,4 1 0 0 0,6 2 0 0 0,-1 1 0 0 0,0 0 0 0 0,-30-6 0 0 0,27 8-2 0 0,1-1 0 0 0,-21-8 0 0 0,20 7-75 0 0,-36-9 0 0 0,36 11 103 0 0,-26-10 0 0 0,-13-2 2 0 0,-6 6-108 0 0,40 5 71 0 0,-5-2 13 0 0,-43-3 1 0 0,25 2-5 0 0,36 5 0 0 0,0 1 0 0 0,-22-1 0 0 0,-44-3 0 0 0,-1 0 0 0 0,31 4-4 0 0,31 1 3 0 0,0 0 0 0 0,0 1 0 0 0,-27 4 0 0 0,33-3 1 0 0,0 0 0 0 0,0-1 0 0 0,-1 0 0 0 0,-16-3 0 0 0,15 2 0 0 0,-1 0 0 0 0,-20 1 0 0 0,22 0 0 0 0,0 0 0 0 0,-19-3 0 0 0,19 2 0 0 0,0 0 0 0 0,-15 1 0 0 0,-18 3 39 0 0,-21-1 186 0 0,50-2-193 0 0,-1 2 0 0 0,1 0 0 0 0,-17 4 0 0 0,-24 2-171 0 0,-8 1 134 0 0,10 4 597 0 0,-71 27 0 0 0,3 3 672 0 0,70-27-848 0 0,31-10-352 0 0,1 0 0 0 0,-34 16 0 0 0,-3 4 6 0 0,31-15-73 0 0,-29 17 0 0 0,34-16 131 0 0,-41 15 0 0 0,21-11-325 0 0,28-9 298 0 0,-11 3-75 0 0,0 2 1 0 0,-29 18 0 0 0,-77 49-27 0 0,51-24 30 0 0,-22 18 924 0 0,85-58-1135 0 0,10-9 234 0 0,0 0 1 0 0,0-1-1 0 0,-10 6 0 0 0,11-7-53 0 0,1 1 0 0 0,-1-1 0 0 0,1 1 0 0 0,0 0 0 0 0,0 0 0 0 0,-4 6 0 0 0,-17 17 0 0 0,4-9 0 0 0,-39 26 0 0 0,29-23 6 0 0,-13 15-220 0 0,-60 52 382 0 0,60-41-180 0 0,3-1-46 0 0,25-27 56 0 0,-15 20 86 0 0,-12 21-113 0 0,29-41-12 0 0,-10 11 24 0 0,15-19-8 0 0,-18 26 0 0 0,-11 31 206 0 0,-7 0-325 0 0,45-68 122 0 0,-42 60-166 0 0,34-45 197 0 0,3-6 51 0 0,0 1-1 0 0,-1-1 1 0 0,0 0-1 0 0,-16 17 0 0 0,17-21-58 0 0,0 1 0 0 0,0 0 0 0 0,1 0 0 0 0,0 1 0 0 0,-6 11 0 0 0,-9 14 33 0 0,15-26-97 0 0,-1 1 0 0 0,2 0-1 0 0,-1 0 1 0 0,1 0 0 0 0,-4 11-1 0 0,-13 37-292 0 0,2-14 12 0 0,4-9-24 0 0,8-16 256 0 0,0 3-297 0 0,6-16 311 0 0,0 1 0 0 0,0-1 0 0 0,-1 0 0 0 0,0 0 0 0 0,0 0 0 0 0,0 0 1 0 0,-1 0-1 0 0,-3 5 0 0 0,3-5-308 0 0,0 1 1 0 0,0 0 0 0 0,0 0-1 0 0,-2 7 1 0 0,-5 9-3732 0 0,8-16 2584 0 0,-10 18-233 0 0,10-21 1340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01T01:03:39.806"/>
    </inkml:context>
    <inkml:brush xml:id="br0">
      <inkml:brushProperty name="width" value="0.10583" units="cm"/>
      <inkml:brushProperty name="height" value="0.10583" units="cm"/>
      <inkml:brushProperty name="color" value="#00B050"/>
    </inkml:brush>
  </inkml:definitions>
  <inkml:trace contextRef="#ctx0" brushRef="#br0">0 1 4384 0 0,'0'0'449'0'0,"5"15"4596"0"0,0-9-4452 0 0,-1 1-1 0 0,1-1 1 0 0,-1 1-1 0 0,3 8 0 0 0,5 8 542 0 0,3 3 79 0 0,-6-10-620 0 0,13 19 0 0 0,-6-12-486 0 0,15 30 0 0 0,-21-35-47 0 0,22 41 74 0 0,19 33-196 0 0,-30-59 49 0 0,-9-16 148 0 0,18 34-1 0 0,43 94-70 0 0,-41-90-101 0 0,-21-38 56 0 0,16 35-1 0 0,-12-19-18 0 0,22 34 0 0 0,-13-27 0 0 0,11 17 42 0 0,-21-36-35 0 0,-1 0 1 0 0,14 31-1 0 0,-18-33-7 0 0,1-1 0 0 0,20 29 0 0 0,6 11 0 0 0,12 40 0 0 0,25 37 176 0 0,-22-53-282 0 0,16 29 156 0 0,-33-58-50 0 0,-6-10 0 0 0,39 84 40 0 0,-56-105-56 0 0,1 2 24 0 0,21 31 0 0 0,-20-35-21 0 0,0 2 0 0 0,16 40-1 0 0,-20-41 46 0 0,17 27 0 0 0,-23-43-32 0 0,0 1 0 0 0,0-1 0 0 0,1-1 0 0 0,5 6 0 0 0,-8-8 0 0 0,-1-1 0 0 0,1 1 0 0 0,0 0 0 0 0,-1 0 0 0 0,1 0 0 0 0,0-1 0 0 0,0 1 0 0 0,1 0 0 0 0,0 1 0 0 0,19 29 0 0 0,-11-13 0 0 0,-9-17 0 0 0,-2 0 0 0 0,-1 0 0 0 0,1-1-2 0 0,0-1-1 0 0,0 1 0 0 0,0 0 1 0 0,0 0-1 0 0,0-1 0 0 0,0 1 1 0 0,-1-1-1 0 0,1 1 0 0 0,0-1 1 0 0,0 1-1 0 0,0-1 0 0 0,-1 0 1 0 0,1 0-1 0 0,-3 1 0 0 0,3-1-3 0 0,1 0 0 0 0,-1 0 0 0 0,0 0 0 0 0,1 0 0 0 0,-1 0 0 0 0,0 0 0 0 0,1 0 0 0 0,-1 1 0 0 0,1-1 0 0 0,-1 0 0 0 0,0 0 0 0 0,1 1 0 0 0,-1-1 0 0 0,1 0 0 0 0,-2 2 0 0 0,-36 19 6 0 0,29-16 0 0 0,6-3 0 0 0,1 0 0 0 0,-1-1 0 0 0,0 1 0 0 0,1 0 0 0 0,-1 0 0 0 0,-2 4 0 0 0,-25 34-232 0 0,18-23 562 0 0,8-11-330 0 0,-1 0-1 0 0,0 1 1 0 0,0-2 0 0 0,-8 8-1 0 0,-38 36 65 0 0,44-43-64 0 0,0 0 0 0 0,-10 15 0 0 0,11-13 0 0 0,-10 9 0 0 0,-30 26 0 0 0,0-1 128 0 0,-3-11 1408 0 0,-13 20-2845 0 0,56-45 1352 0 0,2-2-23 0 0,0 0 0 0 0,0-1-1 0 0,0 1 1 0 0,-1-1 0 0 0,1 0 0 0 0,-8 3-1 0 0,6-4 77 0 0,4-1-90 0 0,0 0 1 0 0,0 0-1 0 0,0 0 0 0 0,0 0 1 0 0,1 1-1 0 0,-1-1 0 0 0,0 0 1 0 0,1 1-1 0 0,-1-1 1 0 0,1 1-1 0 0,-3 2 0 0 0,4-3 62 0 0,-5 5-42 0 0,-1 0 0 0 0,-9 8 0 0 0,14-14-28 0 0,-18 18 52 0 0,16-15-29 0 0,2-3 32 0 0,-3-8 94 0 0,-1 1-158 0 0,4 4 11 0 0,-1 1 0 0 0,1-1 0 0 0,-1 1 0 0 0,0 0 0 0 0,0 0 0 0 0,-3-4 0 0 0,-4-3 0 0 0,-3-10 83 0 0,-10-24 0 0 0,10 20-53 0 0,0-3-106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01T01:03:49.644"/>
    </inkml:context>
    <inkml:brush xml:id="br0">
      <inkml:brushProperty name="width" value="0.10583" units="cm"/>
      <inkml:brushProperty name="height" value="0.10583" units="cm"/>
      <inkml:brushProperty name="color" value="#00B050"/>
    </inkml:brush>
  </inkml:definitions>
  <inkml:trace contextRef="#ctx0" brushRef="#br0">417 703 17510 0 0,'13'21'177'0'0,"-8"-12"-77"0"0,60 99-352 0 0,18 31 639 0 0,-76-126-502 0 0,1 1 57 0 0,4 8 23 0 0,27 36 0 0 0,-12-20 172 0 0,41 77-1 0 0,-29-46-129 0 0,100 172-223 0 0,-76-116 446 0 0,-57-113-204 0 0,72 144-250 0 0,-34-68 358 0 0,11 19-52 0 0,10 5-134 0 0,51 81 70 0 0,-53-85 131 0 0,-7-11-320 0 0,18 32 432 0 0,-27-45-290 0 0,10-1-83 0 0,-56-82 112 0 0,0 0-16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01T01:03:51.938"/>
    </inkml:context>
    <inkml:brush xml:id="br0">
      <inkml:brushProperty name="width" value="0.10583" units="cm"/>
      <inkml:brushProperty name="height" value="0.10583" units="cm"/>
      <inkml:brushProperty name="color" value="#00B050"/>
    </inkml:brush>
  </inkml:definitions>
  <inkml:trace contextRef="#ctx0" brushRef="#br0">0 0 3656 0 0,'0'0'2521'0'0,"5"21"1350"0"0,1-4-2622 0 0,-4-10-888 0 0,1-1 1 0 0,-1 1 0 0 0,1-1 0 0 0,0 0 0 0 0,0 0 0 0 0,1 0 0 0 0,5 6 0 0 0,1 2-62 0 0,-1 0 0 0 0,0 0 0 0 0,-1 1 1 0 0,11 25-1 0 0,-1 0-97 0 0,27 57 93 0 0,-39-84-280 0 0,1 0 0 0 0,10 13 0 0 0,-10-16 36 0 0,-1 1 0 0 0,0 0 0 0 0,9 19 0 0 0,-8-13-12 0 0,0-1 1 0 0,13 21 0 0 0,0-3 82 0 0,31 49 327 0 0,-11-19-210 0 0,30 65 352 0 0,30 26-522 0 0,-77-111 114 0 0,-14-25-227 0 0,21 31 0 0 0,-15-20-55 0 0,-15-30 20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01T00:31:19.490"/>
    </inkml:context>
    <inkml:brush xml:id="br0">
      <inkml:brushProperty name="width" value="0.05" units="cm"/>
      <inkml:brushProperty name="height" value="0.05" units="cm"/>
      <inkml:brushProperty name="color" value="#FF0000"/>
    </inkml:brush>
  </inkml:definitions>
  <inkml:trace contextRef="#ctx0" brushRef="#br0">0 3025 6800 0 0,'0'0'144'0'0,"0"0"1"0"0,0-2-114 0 0,1 2 209 0 0,0-1 1 0 0,-1 1-1 0 0,1 0 0 0 0,-1-1 1 0 0,1 1-1 0 0,0 0 1 0 0,-1-1-1 0 0,1 1 0 0 0,0 0 1 0 0,0 0-1 0 0,-1 0 1 0 0,1 0-1 0 0,0-1 0 0 0,-1 1 1 0 0,1 0-1 0 0,0 0 1 0 0,0 0-1 0 0,1 1 0 0 0,4-2 1353 0 0,-6 1-1527 0 0,1 0 0 0 0,0-1-1 0 0,0 1 1 0 0,0 0 0 0 0,0 0 0 0 0,-1 0 0 0 0,1-1 0 0 0,0 1 0 0 0,0 0 0 0 0,0 0 0 0 0,0 0 0 0 0,-1 0 0 0 0,3 1 0 0 0,-2-1-2 0 0,0 0 0 0 0,-1 0 0 0 0,1 0 1 0 0,0 1-1 0 0,0-1 0 0 0,0 0 0 0 0,-1-1 0 0 0,1 1 0 0 0,0 0 0 0 0,0 0 0 0 0,0 0 0 0 0,-1 0 0 0 0,1-1 1 0 0,0 1-1 0 0,0 0 0 0 0,1-1 0 0 0,1-2-51 0 0,1 1 1 0 0,0 0-1 0 0,0 0 1 0 0,0 0-1 0 0,0 1 1 0 0,7-2 0 0 0,-9 2-16 0 0,-1 1 1 0 0,1-1-1 0 0,-1 0 1 0 0,1 0-1 0 0,-1 0 1 0 0,1 0-1 0 0,-1 0 1 0 0,1 0-1 0 0,1-2 1 0 0,-2 2 1 0 0,0 0 0 0 0,0 0 0 0 0,0 1 0 0 0,0-1 0 0 0,0 0 1 0 0,0 0-1 0 0,0 1 0 0 0,0-1 0 0 0,0 0 0 0 0,0 1 0 0 0,0-1 0 0 0,1 1 1 0 0,-1 0-1 0 0,0-1 0 0 0,0 1 0 0 0,1 0 0 0 0,-1 0 0 0 0,2 0 1 0 0,-2-1 34 0 0,0 1 1 0 0,0 0 0 0 0,0 0 0 0 0,0 0 0 0 0,0-1 0 0 0,1 1 0 0 0,-1 0 0 0 0,0-1 0 0 0,0 1 0 0 0,0-1 0 0 0,-1 1 0 0 0,1-1 0 0 0,0 0 0 0 0,0 1 0 0 0,1-3 0 0 0,-1 2 6 0 0,0 1-1 0 0,1-1 1 0 0,-1 0 0 0 0,0 0 0 0 0,0 0 0 0 0,0 1 0 0 0,1-1 0 0 0,-1 0 0 0 0,0 1 0 0 0,1-1 0 0 0,-1 1 0 0 0,2-1-1 0 0,-1 1-27 0 0,0 0-1 0 0,1-1 1 0 0,-1 1-1 0 0,0-1 1 0 0,0 1-1 0 0,0-1 1 0 0,0 0-1 0 0,0 0 1 0 0,-1 0-1 0 0,1 0 0 0 0,2-2 1 0 0,-3 2-5 0 0,1 0 1 0 0,0 0-1 0 0,-1 0 0 0 0,1 0 1 0 0,0 0-1 0 0,0 1 0 0 0,0-1 1 0 0,-1 1-1 0 0,1-1 0 0 0,4 0 0 0 0,-4 1-9 0 0,1-1 0 0 0,-1 0-1 0 0,0 0 1 0 0,1 1-1 0 0,-1-1 1 0 0,0-1-1 0 0,1 1 1 0 0,3-3 0 0 0,5-2 67 0 0,29-5-67 0 0,-19 1 0 0 0,-20 9 1 0 0,-1 1-1 0 0,1-1 0 0 0,0 1 0 0 0,0-1 0 0 0,0 1 1 0 0,-1 0-1 0 0,1 0 0 0 0,0-1 0 0 0,0 1 0 0 0,0 0 1 0 0,0 0-1 0 0,0 0 0 0 0,0 0 0 0 0,1 0 0 0 0,-1 0 3 0 0,-1 0 0 0 0,1 0-1 0 0,0 0 1 0 0,-1 0 0 0 0,1 0-1 0 0,-1 0 1 0 0,1 0 0 0 0,0 0-1 0 0,-1-1 1 0 0,1 1 0 0 0,-1 0-1 0 0,1 0 1 0 0,0-1 0 0 0,-1 1-1 0 0,1 0 1 0 0,-1 0-1 0 0,1-1 1 0 0,-1 1 0 0 0,1-1-1 0 0,-1 1 1 0 0,1-1 0 0 0,0 0-1 0 0,1-1-2 0 0,0 0 0 0 0,1 0 0 0 0,-1 0 0 0 0,1 0 0 0 0,0 0 0 0 0,-1 0 0 0 0,1 1 0 0 0,0-1 0 0 0,0 1 0 0 0,6-2 0 0 0,0-2 2 0 0,-9 5 4 0 0,1 0 1 0 0,-1-1-1 0 0,1 1 1 0 0,-1-1-1 0 0,1 1 1 0 0,0 0-1 0 0,-1 0 1 0 0,1-1-1 0 0,-1 1 1 0 0,1 0-1 0 0,-1 0 1 0 0,1 0-1 0 0,0 0 1 0 0,-1-1-1 0 0,1 1 1 0 0,-1 0-1 0 0,1 0 1 0 0,0 0-1 0 0,-1 0 1 0 0,1 0-1 0 0,1 1 0 0 0,2-2-6 0 0,0 0 0 0 0,0-1 0 0 0,1 1 0 0 0,-1-1 0 0 0,7-4 0 0 0,-5 3 94 0 0,1 0 0 0 0,-1 0-1 0 0,9-1 1 0 0,-2 0-117 0 0,7-4-91 0 0,33-19 0 0 0,-40 20 270 0 0,41-19-364 0 0,-20 5 208 0 0,10-5 11 0 0,-22 17 232 0 0,-6 4-449 0 0,50-22 438 0 0,-37 17-232 0 0,53-26 0 0 0,-55 22-61 0 0,-12 7 62 0 0,0-1 0 0 0,15-11 0 0 0,-21 13-64 0 0,-1 2-1 0 0,17-8 1 0 0,0 0 151 0 0,-8-3-50 0 0,-15 13-26 0 0,0 0 1 0 0,0 0-1 0 0,0 0 0 0 0,0 1 1 0 0,0-1-1 0 0,0 0 0 0 0,3-1 0 0 0,4-1-17 0 0,-1-1-1 0 0,0 0 0 0 0,10-8 0 0 0,18-12-35 0 0,-23 18 41 0 0,-1-1 0 0 0,0 0 0 0 0,11-11 0 0 0,-13 11 11 0 0,0 1-1 0 0,1 0 0 0 0,13-6 1 0 0,20-13-53 0 0,-2-2 115 0 0,23-11-146 0 0,-25 12 73 0 0,-14 8 0 0 0,-8 4 1 0 0,-14 11 10 0 0,-1 1-1 0 0,1 0 1 0 0,0 0-1 0 0,0 1 1 0 0,5-4-1 0 0,22-18-10 0 0,-13 14 34 0 0,-8 3 140 0 0,1 0 1 0 0,17-15 0 0 0,-13 9-162 0 0,27-18 0 0 0,29-23 43 0 0,-24 16-56 0 0,-36 25 91 0 0,-11 12-76 0 0,1-1 0 0 0,0 1 0 0 0,0 0 0 0 0,0 0 0 0 0,0 0 0 0 0,0-1 0 0 0,0 1 0 0 0,0 0 0 0 0,1 0 0 0 0,1-1 0 0 0,6-4-18 0 0,1-1-1 0 0,-1 0 1 0 0,-1-1-1 0 0,1 0 1 0 0,-1-1-1 0 0,10-13 1 0 0,4-3-5 0 0,-17 19 8 0 0,0 1 0 0 0,1-1 0 0 0,-1 1 0 0 0,1 0 0 0 0,0 0 0 0 0,1 1 0 0 0,6-4 0 0 0,-7 5 21 0 0,-1 0 0 0 0,1-1-1 0 0,-1 1 1 0 0,0-1-1 0 0,-1 0 1 0 0,1 0-1 0 0,5-7 1 0 0,13-11 70 0 0,-14 13-45 0 0,0 0-1 0 0,11-15 0 0 0,-11 12-53 0 0,14-7 228 0 0,4-7-330 0 0,-17 17 104 0 0,-5 5 6 0 0,-1 0 0 0 0,0 0 0 0 0,-1-1 0 0 0,4-5 0 0 0,3-3 0 0 0,4-3-5 0 0,2-4 144 0 0,7-13-129 0 0,-19 27-22 0 0,1 0-1 0 0,0 0 1 0 0,0 0-1 0 0,1 1 1 0 0,-1-1-1 0 0,12-6 0 0 0,-13 8 13 0 0,-1 0 0 0 0,1 0 0 0 0,-1 0 0 0 0,0-1 0 0 0,0 1 0 0 0,4-8 0 0 0,-2 3 0 0 0,0 0 32 0 0,0 1 0 0 0,1 0 0 0 0,10-9 0 0 0,-10 9-32 0 0,0 0 0 0 0,0 0 0 0 0,9-15 0 0 0,-11 16-10 0 0,1 0-1 0 0,1 0 0 0 0,-1 1 1 0 0,1 0-1 0 0,9-7 0 0 0,-13 10 18 0 0,0 1-1 0 0,0-1 0 0 0,0 1 0 0 0,-1-1 0 0 0,1 0 0 0 0,0 1 1 0 0,0-4-1 0 0,-1 3-4 0 0,1 0-1 0 0,-1 0 1 0 0,1 0 0 0 0,0 0 0 0 0,-1 1 0 0 0,1-1 0 0 0,3-2-1 0 0,16-21-28 0 0,-17 21 32 0 0,0 0 1 0 0,-1 1-1 0 0,2-1 1 0 0,4-4-1 0 0,-7 7-7 0 0,-1 1-1 0 0,1-1 0 0 0,-1 1 0 0 0,0-1 0 0 0,0 0 0 0 0,0 0 0 0 0,0 1 0 0 0,0-1 1 0 0,0 0-1 0 0,1-3 0 0 0,-2 3 5 0 0,1 0 0 0 0,0 0 0 0 0,0 0 0 0 0,0 0 0 0 0,0 0 0 0 0,0 0 1 0 0,0 1-1 0 0,0-1 0 0 0,0 0 0 0 0,1 1 0 0 0,-1-1 0 0 0,1 1 0 0 0,-1-1 0 0 0,4-2 0 0 0,-1 2-10 0 0,-1-1-1 0 0,1 0 0 0 0,-1 0 0 0 0,0-1 0 0 0,0 1 0 0 0,-1-1 0 0 0,5-6 1 0 0,1-1 14 0 0,7-8-3 0 0,20-30 258 0 0,-10 20-5 0 0,0-4-256 0 0,5 0-89 0 0,-17 18 162 0 0,21-26-73 0 0,-28 35 22 0 0,0 0-1 0 0,9-14 0 0 0,1 0-21 0 0,-10 11 167 0 0,0 0 0 0 0,-1 0-1 0 0,8-17 1 0 0,0-2-210 0 0,19-35-237 0 0,-21 39 494 0 0,-9 18-218 0 0,0 0 1 0 0,1 1-1 0 0,-1 0 1 0 0,1-1-1 0 0,6-7 0 0 0,-5 7 10 0 0,-1-1 0 0 0,0 1 0 0 0,3-7 0 0 0,-3 5-261 0 0,12-38 582 0 0,-1 6-327 0 0,-9 24-26 0 0,0 1 0 0 0,12-22 0 0 0,-13 28-96 0 0,30-58 322 0 0,-26 50-200 0 0,8-12 0 0 0,23-32 0 0 0,-28 41 0 0 0,20-20 0 0 0,-4 2 0 0 0,-22 30 0 0 0,0-1 0 0 0,0 1 0 0 0,1 0 0 0 0,7-7 0 0 0,3-5 0 0 0,24-33 0 0 0,0 4 0 0 0,-38 46-35 0 0,0 1-1 0 0,1-1 1 0 0,0 0-1 0 0,-1 1 0 0 0,1 0 1 0 0,4-3-1 0 0,-7 5-44 0 0,1-2-1507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01T01:04:06.659"/>
    </inkml:context>
    <inkml:brush xml:id="br0">
      <inkml:brushProperty name="width" value="0.10583" units="cm"/>
      <inkml:brushProperty name="height" value="0.10583" units="cm"/>
      <inkml:brushProperty name="color" value="#00B050"/>
    </inkml:brush>
  </inkml:definitions>
  <inkml:trace contextRef="#ctx0" brushRef="#br0">1112 1 6648 0 0,'0'0'1152'0'0,"17"13"2229"0"0,-7-5-2253 0 0,0 0 0 0 0,13 14 0 0 0,33 47-742 0 0,-24-28 113 0 0,19 27 24 0 0,10 11-555 0 0,-50-64 171 0 0,17 27-1 0 0,6 7-156 0 0,-19-29 18 0 0,-2 1 0 0 0,16 29 0 0 0,13 23 0 0 0,35 50 0 0 0,4 18 0 0 0,-17-38 0 0 0,15 31-24 0 0,-40-74-22 0 0,-8-15 92 0 0,55 101-110 0 0,-75-127 64 0 0,66 116 0 0 0,14 25 0 0 0,-80-138 29 0 0,15 25 6 0 0,-13-25-35 0 0,12 28 0 0 0,-14-26 0 0 0,15 23 0 0 0,31 58 47 0 0,-35-61-41 0 0,-2-3-23 0 0,33 58-19 0 0,5 6 36 0 0,29 42 0 0 0,-40-63 86 0 0,7 10-108 0 0,-25-45 22 0 0,24 55 0 0 0,1-10 0 0 0,-2-5 0 0 0,0 8 0 0 0,-38-72 0 0 0,20 27 0 0 0,-20-33 0 0 0,-2 1 0 0 0,19 37 0 0 0,19 43 53 0 0,29 55-42 0 0,-10-15-11 0 0,-6-32 0 0 0,-43-70-5 0 0,-12-21 49 0 0,1 1 0 0 0,20 26 1 0 0,-8-12 27 0 0,-16-23-75 0 0,1 0 0 0 0,9 12 0 0 0,-12-17 21 0 0,0-1-1 0 0,-1 1 0 0 0,1-1 0 0 0,2 8 0 0 0,8 13-39 0 0,-10-21 22 0 0,7 15 1 0 0,-1-1-55 0 0,-8-15 43 0 0,-2 0 22 0 0,-1 0 32 0 0,-1 2-85 0 0,0 0 1 0 0,-1-1 0 0 0,1 0-1 0 0,-1 1 1 0 0,-8 4 0 0 0,-7 5 44 0 0,15-11-3 0 0,-5 7 0 0 0,1 2 94 0 0,5-7-71 0 0,1-1 0 0 0,-1 1 0 0 0,0-1 0 0 0,0 0 0 0 0,-5 4-1 0 0,7-5-22 0 0,0-1 0 0 0,1 1 0 0 0,-1-1 0 0 0,0 0 0 0 0,0 1 0 0 0,0-1 0 0 0,0 0 0 0 0,0 0 0 0 0,0 0 0 0 0,-1 0 0 0 0,1 0 0 0 0,0 0 0 0 0,0 0 0 0 0,-1 0 0 0 0,-1 1 0 0 0,-16 7 0 0 0,15-7 21 0 0,1 1-1 0 0,-1 0 1 0 0,1 0-1 0 0,0 0 0 0 0,0 0 1 0 0,-3 5-1 0 0,2-4-19 0 0,-10 8-35 0 0,7-6 126 0 0,0 0-1 0 0,-12 14 0 0 0,-6 4-95 0 0,20-20 18 0 0,1 0 0 0 0,-1 0 0 0 0,1 0 0 0 0,0 1 0 0 0,-5 6 0 0 0,5-6 28 0 0,-1 0-1 0 0,1 0 0 0 0,-1-1 0 0 0,0 1 0 0 0,0-1 0 0 0,-1-1 1 0 0,-6 5-1 0 0,10-7-22 0 0,1 0 0 0 0,-1 1 0 0 0,0-1-1 0 0,1 1 1 0 0,-1 0 0 0 0,1-1 0 0 0,-1 1 0 0 0,1 0 0 0 0,0 0 0 0 0,-1-1 0 0 0,0 4 0 0 0,1-3 41 0 0,-1 1 0 0 0,0 0 1 0 0,1-1-1 0 0,-1 1 1 0 0,0-1-1 0 0,0 0 0 0 0,-1 1 1 0 0,1-1-1 0 0,-4 3 0 0 0,-3 0-36 0 0,1 1 0 0 0,-12 12 0 0 0,-2 1-110 0 0,4-8 54 0 0,-5 5 152 0 0,-28 8-106 0 0,13-9-14 0 0,36-14 0 0 0,-28 21-114 0 0,22-17 117 0 0,1 1-1 0 0,0-1 1 0 0,-9 10-1 0 0,0-2 62 0 0,14-12-64 0 0,0-1 0 0 0,1-1 0 0 0,-2-3-29 0 0,0-1-1 0 0,0 1 0 0 0,1-1 0 0 0,-1 0 0 0 0,-2-9 0 0 0,0-1 41 0 0,-28-57-11 0 0,13 28 4 0 0,13 26-104 0 0,-1 1 0 0 0,-14-22 0 0 0,-24-40 185 0 0,27 45 46 0 0,-18-35-145 0 0,18 35-87 0 0,-36-49 0 0 0,19 25 149 0 0,25 38-58 0 0,-1 2-1 0 0,-18-23 0 0 0,21 29 11 0 0,-13-23 0 0 0,8 13 0 0 0,6 8 23 0 0,-10-25 0 0 0,9 18 3 0 0,-41-90 110 0 0,15 47-191 0 0,21 41 95 0 0,-10-25-1 0 0,9 9-62 0 0,9 23 3 0 0,-1 0 0 0 0,0 0 0 0 0,-17-27-1 0 0,-9-8 53 0 0,-38-82 0 0 0,50 94 58 0 0,-37-55 0 0 0,38 63-78 0 0,-20-43 0 0 0,6 12 208 0 0,16 26-290 0 0,13 25 80 0 0,-1 0-1 0 0,0 1 0 0 0,0-1 0 0 0,-11-11 0 0 0,7 7-9 0 0,0 0 0 0 0,0 0 0 0 0,2-1 0 0 0,-12-27 0 0 0,15 32 0 0 0,-47-109 0 0 0,29 78 0 0 0,2 6 0 0 0,-35-74 72 0 0,-1 9-72 0 0,33 59 0 0 0,-14-22 0 0 0,-13-13 80 0 0,-65-107 39 0 0,111 175-110 0 0,-70-121-33 0 0,48 78 27 0 0,-17-31-102 0 0,-18-31 227 0 0,-35-67-186 0 0,96 179 52 0 0,-73-120 70 0 0,47 81-61 0 0,-15-21-70 0 0,-38-44 131 0 0,34 53-116 0 0,-10-15 16 0 0,-20-31 100 0 0,62 82-64 0 0,-22-23 0 0 0,-9-9 0 0 0,-14-20 0 0 0,-13-11 0 0 0,56 64 0 0 0,4 4 0 0 0,-17-23 0 0 0,-3 0 0 0 0,18 21 0 0 0,-56-53 0 0 0,69 67 0 0 0,-22-19 0 0 0,-12-11 0 0 0,18 12 0 0 0,-20-22 0 0 0,8 12 0 0 0,21 21 0 0 0,-12-13 0 0 0,13 12 0 0 0,-1 1 0 0 0,-11-8 0 0 0,-15-16-812 0 0,32 30 737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01T01:04:16.004"/>
    </inkml:context>
    <inkml:brush xml:id="br0">
      <inkml:brushProperty name="width" value="0.10583" units="cm"/>
      <inkml:brushProperty name="height" value="0.10583" units="cm"/>
      <inkml:brushProperty name="color" value="#00B050"/>
    </inkml:brush>
  </inkml:definitions>
  <inkml:trace contextRef="#ctx0" brushRef="#br0">3707 2083 5152 0 0,'0'0'2793'0'0,"-5"-5"-56"0"0,-5-6-973 0 0,-2-4-887 0 0,-16-14 0 0 0,-8-12-437 0 0,14 13 188 0 0,-31-30 0 0 0,35 44-590 0 0,14 11 15 0 0,0 1 0 0 0,1-1-1 0 0,-1 0 1 0 0,1 0 0 0 0,-6-6-1 0 0,-8-14 223 0 0,-38-40-1 0 0,-19 3-220 0 0,40 29-39 0 0,-21-11-29 0 0,1-1 79 0 0,40 30-50 0 0,2 1 0 0 0,0-2 0 0 0,-11-14 0 0 0,10 11 69 0 0,8 12-97 0 0,0 0-1 0 0,0 0 1 0 0,-9-6-1 0 0,-3-2-20 0 0,-2-3 34 0 0,-10-9 0 0 0,-54-52 64 0 0,44 40-5 0 0,-49-35 0 0 0,-25-21 109 0 0,101 84-355 0 0,-22-15 1 0 0,21 15 182 0 0,-18-15-1 0 0,4 1 145 0 0,-41-27 0 0 0,0-1-68 0 0,35 28-164 0 0,15 9 26 0 0,-24-11 0 0 0,-53-38 26 0 0,73 52 136 0 0,-39-29 0 0 0,46 30-53 0 0,-1 0-1 0 0,-20-9 1 0 0,16 8-11 0 0,-109-62-400 0 0,112 62 296 0 0,-92-51 504 0 0,13 10-432 0 0,19 9 0 0 0,11 11 0 0 0,7 5 0 0 0,-36-16 0 0 0,51 26 0 0 0,-71-38 0 0 0,89 43 0 0 0,-1 0 0 0 0,-40-10 0 0 0,27 9 0 0 0,-60-16 0 0 0,54 17 0 0 0,-18-8 0 0 0,-19-6 0 0 0,33 11 40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01T01:04:22.320"/>
    </inkml:context>
    <inkml:brush xml:id="br0">
      <inkml:brushProperty name="width" value="0.10583" units="cm"/>
      <inkml:brushProperty name="height" value="0.10583" units="cm"/>
      <inkml:brushProperty name="color" value="#00B050"/>
    </inkml:brush>
  </inkml:definitions>
  <inkml:trace contextRef="#ctx0" brushRef="#br0">6274 301 6448 0 0,'-9'-3'6527'0'0,"-4"1"-4187"0"0,8 1-2215 0 0,-1 0-1 0 0,1 0 1 0 0,0 0 0 0 0,-1 0 0 0 0,-5-4 0 0 0,-11-6 328 0 0,0 1 0 0 0,-41-12 0 0 0,-36-14 600 0 0,97 35-1082 0 0,-15-4 211 0 0,-29-7-1 0 0,-5-1-64 0 0,-26-6-42 0 0,19 8 180 0 0,47 9-281 0 0,1 0 0 0 0,-22-2 0 0 0,-8-1 30 0 0,-139-29 60 0 0,37 10 0 0 0,70 14-64 0 0,42 7 0 0 0,-17-4 0 0 0,17 3 0 0 0,-41-2 0 0 0,-19-3 0 0 0,-32 2 0 0 0,61 3 0 0 0,-63-4 0 0 0,-9 4 64 0 0,41 2-132 0 0,19 1 72 0 0,-86-4 68 0 0,137 3-72 0 0,6 1 0 0 0,-1 0 0 0 0,0 1 0 0 0,-31 3 0 0 0,34-1 0 0 0,-23 0 0 0 0,-11 1 0 0 0,-50 5 0 0 0,-5 2 0 0 0,8 0 0 0 0,-104 19-8 0 0,57-10 8 0 0,113-16-21 0 0,1 2 0 0 0,-40 10-1 0 0,-7 1 15 0 0,14-4 86 0 0,-97 25-79 0 0,80-16 0 0 0,-6 3 0 0 0,-70 20 0 0 0,145-40 0 0 0,-59 16 0 0 0,-31 12 0 0 0,27-10 0 0 0,29-10 0 0 0,-35 9 0 0 0,-12 4 0 0 0,-20 21-41 0 0,41-15 722 0 0,-31 9-681 0 0,-51 24 0 0 0,118-49 18 0 0,-38 23 0 0 0,18-9-148 0 0,23-14-234 0 0,1 0 586 0 0,-38 24 0 0 0,-21 14-369 0 0,20-14 308 0 0,42-22-238 0 0,-53 36 98 0 0,52-34-160 0 0,-44 25-1 0 0,45-30 475 0 0,0 3-518 0 0,-27 22 0 0 0,-22 15 536 0 0,-50 36-350 0 0,-5 13 15 0 0,76-54-11 0 0,4-3-350 0 0,34-32 427 0 0,1 1 0 0 0,0 0 0 0 0,-26 35 0 0 0,29-36-80 0 0,-1 0-1 0 0,0 0 0 0 0,-1-1 0 0 0,-18 12 0 0 0,13-10-91 0 0,-31 33-1 0 0,33-32-95 0 0,1-1 1 0 0,-2-1-1 0 0,-30 19 0 0 0,37-25 236 0 0,0 1-1 0 0,-16 18 0 0 0,16-16-84 0 0,-23 19 0 0 0,-49 42-39 0 0,75-66 8 0 0,1 0 0 0 0,1 0 0 0 0,-1 1 0 0 0,1 0 0 0 0,0 0 0 0 0,0 0 0 0 0,-4 9 0 0 0,5-10-75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01T01:04:30.101"/>
    </inkml:context>
    <inkml:brush xml:id="br0">
      <inkml:brushProperty name="width" value="0.10583" units="cm"/>
      <inkml:brushProperty name="height" value="0.10583" units="cm"/>
      <inkml:brushProperty name="color" value="#00B050"/>
    </inkml:brush>
  </inkml:definitions>
  <inkml:trace contextRef="#ctx0" brushRef="#br0">7827 1370 5728 0 0,'0'0'3632'0'0,"-16"-13"-88"0"0,-64-65-563 0 0,46 45-2891 0 0,19 19-18 0 0,-19-23 1 0 0,31 34-60 0 0,0 0 1 0 0,-1 0-1 0 0,1 0 1 0 0,-1 1-1 0 0,-6-5 1 0 0,6 5 30 0 0,0-1 0 0 0,1 1 0 0 0,-1-1 1 0 0,1 0-1 0 0,-6-6 0 0 0,3 3 133 0 0,0 0 0 0 0,0 0 0 0 0,-1 0 0 0 0,-11-8 0 0 0,-51-43 74 0 0,34 31 78 0 0,24 17-309 0 0,-1 0 0 0 0,-16-9 0 0 0,-55-32-36 0 0,-52-45 256 0 0,49 38-240 0 0,27 22 0 0 0,-76-37 54 0 0,76 42 34 0 0,-28-20-272 0 0,-31-11 528 0 0,107 55-526 0 0,-173-89-690 0 0,170 89 872 0 0,0 1 0 0 0,-21-5 0 0 0,19 6 0 0 0,-28-12 0 0 0,24 9 195 0 0,-34-10-1 0 0,2 1-452 0 0,-65-25 911 0 0,96 32-844 0 0,2 1 332 0 0,-35-10 0 0 0,34 12-171 0 0,1-1 0 0 0,-35-17-1 0 0,42 19 37 0 0,-1 0 0 0 0,-14-3 0 0 0,-20-7 40 0 0,-33-13-46 0 0,65 24 0 0 0,-65-23 0 0 0,55 19 26 0 0,-30-7 0 0 0,23 7-14 0 0,-96-21-12 0 0,87 18 0 0 0,-54-11 0 0 0,-17 0-88 0 0,35 11 54 0 0,-1 2-1 0 0,-85 3 0 0 0,112 2 127 0 0,35 3-80 0 0,0 0 0 0 0,-29 1 0 0 0,34 1-30 0 0,0-1 0 0 0,0-1 0 0 0,-15-2 0 0 0,-16 0-766 0 0,-32 0 1559 0 0,35 1-1162 0 0,-47 4-1 0 0,-42 1 1180 0 0,-18 0-728 0 0,11 2-128 0 0,-32 5 128 0 0,46-4-64 0 0,29-2 0 0 0,-73 16 0 0 0,108-13 0 0 0,24-3 1 0 0,-47 9 9 0 0,20-5 46 0 0,14-2-59 0 0,-3 1-33 0 0,-32 6-32 0 0,36-2-150 0 0,-8 1 250 0 0,18-2 218 0 0,-51 19-90 0 0,58-19-160 0 0,-22 10 58 0 0,23-9-59 0 0,-36 10 0 0 0,-92 28 469 0 0,-26 6 536 0 0,13 11-1054 0 0,142-56 85 0 0,-41 23 0 0 0,-7 3-63 0 0,50-25 29 0 0,-33 22 0 0 0,34-19 138 0 0,-33 15 0 0 0,40-22-219 0 0,1 1-1 0 0,-16 12 0 0 0,-9 4 251 0 0,-65 42-104 0 0,24-13-84 0 0,-53 34 146 0 0,53-31-176 0 0,-6 3 96 0 0,65-45-48 0 0,-21 17 0 0 0,-2 1 0 0 0,-23 19 240 0 0,48-36-298 0 0,-65 46 142 0 0,69-48-65 0 0,-48 44-160 0 0,38-30 138 0 0,-22 23 78 0 0,26-28-162 0 0,-4 3 94 0 0,15-11 0 0 0,-2 0 0 0 0,-18 16 0 0 0,-14 13 116 0 0,-21 24-211 0 0,-2-1-160 0 0,-2 16-50 0 0,21-24-500 0 0,34-40 887 0 0,-39 47-215 0 0,14-18-93 0 0,33-39 222 0 0,0 0 0 0 0,0 1-1 0 0,-11 16 1 0 0,12-13-29 0 0,-1 0 0 0 0,-12 15 0 0 0,2-4 13 0 0,4-2-39 0 0,-24 32-296 0 0,0 0 140 0 0,-34 39-480 0 0,56-64-1413 0 0,14-25 1251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01T01:04:42.430"/>
    </inkml:context>
    <inkml:brush xml:id="br0">
      <inkml:brushProperty name="width" value="0.10583" units="cm"/>
      <inkml:brushProperty name="height" value="0.10583" units="cm"/>
      <inkml:brushProperty name="color" value="#00B050"/>
    </inkml:brush>
  </inkml:definitions>
  <inkml:trace contextRef="#ctx0" brushRef="#br0">4482 0 6448 0 0,'0'0'4618'0'0,"-12"10"-2396"0"0,2-1-1853 0 0,-19 15 1302 0 0,26-21-1335 0 0,-1 1 0 0 0,1 0 0 0 0,0 0-1 0 0,-4 7 1 0 0,3-6-170 0 0,1 0 0 0 0,0-1 1 0 0,-1 1-1 0 0,0-1 0 0 0,-5 4 0 0 0,-14 17 248 0 0,14-13-76 0 0,0-1 0 0 0,-20 18-1 0 0,22-23-237 0 0,0 1 0 0 0,1 1 0 0 0,0-1 0 0 0,1 1 0 0 0,-6 9 0 0 0,3-5-25 0 0,-17 19 0 0 0,3-4 333 0 0,-22 32-78 0 0,8-8-186 0 0,36-49-142 0 0,-9 12 40 0 0,0 0 0 0 0,-16 20 0 0 0,13-20 28 0 0,-6 7-76 0 0,-10 9 75 0 0,-10 21-70 0 0,35-47 8 0 0,-83 109 118 0 0,36-35-125 0 0,44-68 0 0 0,-1-1 0 0 0,-8 10 0 0 0,-9 13 0 0 0,23-31 0 0 0,0 1 0 0 0,1-1 0 0 0,-1 1 0 0 0,0-1 0 0 0,1 1 0 0 0,-1-1 0 0 0,1 1 0 0 0,-1-1 0 0 0,1 4 0 0 0,-1 2 0 0 0,0-5 0 0 0,0 0 0 0 0,0 0 0 0 0,1 0 0 0 0,-1 0 0 0 0,0-1 0 0 0,-1 1 0 0 0,1 0 0 0 0,0-1 0 0 0,0 1 0 0 0,-1-1 0 0 0,1 1 0 0 0,-1-1 0 0 0,-2 3 0 0 0,1-3 0 0 0,1 1 0 0 0,0 1 0 0 0,0-1 0 0 0,-1 0 0 0 0,2 0 0 0 0,-3 4 0 0 0,-5 8 36 0 0,-14 18-1 0 0,3-6 30 0 0,10-9 78 0 0,-13 16-332 0 0,21-30 186 0 0,0 0 0 0 0,0 1 0 0 0,1-1-1 0 0,-3 8 1 0 0,-7 12 457 0 0,-37 63-482 0 0,41-77-312 0 0,2-1 396 0 0,0-1 0 0 0,0 1 0 0 0,0 0 0 0 0,1 1 0 0 0,1-1 0 0 0,-5 13 0 0 0,3-7-50 0 0,-1 1-1 0 0,0-2 1 0 0,-14 24 0 0 0,14-26 35 0 0,-15 28-112 0 0,8-15 131 0 0,-27 40 1 0 0,26-45-70 0 0,-12 23 0 0 0,6-6 9 0 0,13-26 142 0 0,0 0 0 0 0,-1-1 0 0 0,0 0 0 0 0,-1-1 0 0 0,0 1 0 0 0,-14 9 0 0 0,19-14-329 0 0,-1 0-1 0 0,0 0 1 0 0,1 0 0 0 0,-7 9 0 0 0,-7 7 241 0 0,-40 39 74 0 0,-12 7-277 0 0,11-21 387 0 0,41-32-239 0 0,-57 41 1 0 0,26-22 0 0 0,28-17 0 0 0,-26 14 0 0 0,-11 6 0 0 0,21-13 0 0 0,14-8 0 0 0,0-2 0 0 0,-42 17 0 0 0,-12 2 0 0 0,-41 10 0 0 0,20-12 0 0 0,-16 0 0 0 0,21-11 0 0 0,61-13 0 0 0,-39 2 123 0 0,5-1-14 0 0,45-4-122 0 0,0-1 0 0 0,-24-2 1 0 0,-30 3-44 0 0,-32 0 82 0 0,67-3-14 0 0,-17 2-8 0 0,-88-3 8 0 0,53-5-28 0 0,13-2 144 0 0,26-5-105 0 0,33 9-7 0 0,0 0 1 0 0,-30-4-1 0 0,39 7-16 0 0,-1 0 0 0 0,1-1 0 0 0,0 0 0 0 0,-14-7 0 0 0,9 5 32 0 0,-23-6 0 0 0,20 6 16 0 0,0-2-1 0 0,-30-15 0 0 0,-2 0 19 0 0,22 9 18 0 0,0-1 0 0 0,-34-24 0 0 0,54 32-80 0 0,-78-50 367 0 0,64 41-293 0 0,4 3 94 0 0,-32-26-1 0 0,25 14-171 0 0,-1 1 0 0 0,-41-27 0 0 0,22 17 0 0 0,36 24-58 0 0,0 0 0 0 0,1-1 0 0 0,0 0 0 0 0,-9-13 0 0 0,10 14 120 0 0,0 1 0 0 0,0 0 0 0 0,-13-10 0 0 0,4 4-20 0 0,-34-31-370 0 0,18 13 466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01T01:05:10.970"/>
    </inkml:context>
    <inkml:brush xml:id="br0">
      <inkml:brushProperty name="width" value="0.10583" units="cm"/>
      <inkml:brushProperty name="height" value="0.10583" units="cm"/>
      <inkml:brushProperty name="color" value="#00B050"/>
    </inkml:brush>
  </inkml:definitions>
  <inkml:trace contextRef="#ctx0" brushRef="#br0">4515 2595 3656 0 0,'-1'5'7432'0'0,"0"-5"-7224"0"0,-1 0 0 0 0,1-1 0 0 0,-1 1 0 0 0,1 0 0 0 0,-1-1 0 0 0,1 0 0 0 0,-1 1 0 0 0,1-1 1 0 0,-1 0-1 0 0,1 0 0 0 0,0 0 0 0 0,0 0 0 0 0,-1 0 0 0 0,-1-2 0 0 0,-18-21 502 0 0,8 8-313 0 0,-23-24 647 0 0,24 27-468 0 0,-24-21 1 0 0,24 24-335 0 0,0-1 0 0 0,-13-16 0 0 0,0-1-20 0 0,-6-8 314 0 0,-5-6-112 0 0,-11-30 240 0 0,-18-6-598 0 0,9 16 126 0 0,46 51-134 0 0,0 1 0 0 0,-1 0-1 0 0,-20-15 1 0 0,20 17-49 0 0,-8-7-9 0 0,-19-14 0 0 0,-19-13 64 0 0,-62-47-64 0 0,8 3 75 0 0,65 49-17 0 0,-31-22-63 0 0,-75-48 37 0 0,113 80-10 0 0,-24-15-12 0 0,8 6-10 0 0,11 8 0 0 0,-34-23 0 0 0,-19-10 0 0 0,29 19 45 0 0,-23-13 413 0 0,-27-14-961 0 0,-18-18 503 0 0,109 71 0 0 0,8 4 0 0 0,-22-16 0 0 0,18 12 333 0 0,-48-27-1 0 0,34 22-373 0 0,37 21 41 0 0,-126-70 0 0 0,7 4 0 0 0,-34-18 0 0 0,29 27-536 0 0,66 28 536 0 0,-67-23 0 0 0,53 21 0 0 0,43 18 0 0 0,-57-20 6 0 0,50 20-11 0 0,-46-23-1 0 0,6 3-21 0 0,33 16 27 0 0,-47-18 568 0 0,29 13-767 0 0,34 10 333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01T01:04:52.877"/>
    </inkml:context>
    <inkml:brush xml:id="br0">
      <inkml:brushProperty name="width" value="0.10583" units="cm"/>
      <inkml:brushProperty name="height" value="0.10583" units="cm"/>
      <inkml:brushProperty name="color" value="#00B050"/>
    </inkml:brush>
  </inkml:definitions>
  <inkml:trace contextRef="#ctx0" brushRef="#br0">1783 1 4920 0 0,'0'0'1306'0'0,"12"-1"4412"0"0,-14 1-5518 0 0,1 1 0 0 0,-1-1 0 0 0,1 0 0 0 0,-1 1 0 0 0,1-1 0 0 0,0 1 0 0 0,-1 0 0 0 0,1-1 0 0 0,0 1 0 0 0,0 0 0 0 0,-1 0-1 0 0,1 0 1 0 0,0 0 0 0 0,0 0 0 0 0,-2 2 0 0 0,-13 20 2215 0 0,6-12-1958 0 0,4-5-257 0 0,-2 5 473 0 0,7-9-602 0 0,0 0-1 0 0,0-1 1 0 0,0 1-1 0 0,-1 0 1 0 0,1-1-1 0 0,0 1 0 0 0,-1-1 1 0 0,1 1-1 0 0,-1-1 1 0 0,-1 2-1 0 0,0-2-35 0 0,0 1-1 0 0,1 0 0 0 0,-1 0 1 0 0,1 0-1 0 0,0 0 0 0 0,-1 0 0 0 0,1 0 1 0 0,0 1-1 0 0,0-1 0 0 0,1 1 1 0 0,-1 0-1 0 0,0-1 0 0 0,-1 5 0 0 0,2-5-76 0 0,1-1 0 0 0,-1 1 0 0 0,0-1 0 0 0,-1 1 0 0 0,1-1 0 0 0,0 1 0 0 0,0-1 0 0 0,-3 2 0 0 0,3-1 140 0 0,-1-1 0 0 0,0 1 0 0 0,1 0 0 0 0,-1-1 0 0 0,1 1 0 0 0,0 0 0 0 0,0 0 0 0 0,-2 4 0 0 0,1 3 74 0 0,2-8-158 0 0,0-1-1 0 0,0 1 1 0 0,0-1-1 0 0,0 1 1 0 0,0-1 0 0 0,0 0-1 0 0,0 1 1 0 0,0-1-1 0 0,0 1 1 0 0,0-1-1 0 0,0 1 1 0 0,-1-1 0 0 0,1 1-1 0 0,0-1 1 0 0,0 0-1 0 0,-1 1 1 0 0,1-1-1 0 0,0 1 1 0 0,0-1 0 0 0,-1 0-1 0 0,1 1 1 0 0,0-1-1 0 0,-1 0 1 0 0,1 1-1 0 0,0-1 1 0 0,-1 0 0 0 0,1 0-1 0 0,-1 1 1 0 0,-2 1-1 0 0,0 0 1 0 0,1 1-1 0 0,-1-1 1 0 0,1 1-1 0 0,0 0 1 0 0,0 0 0 0 0,0 0-1 0 0,0 0 1 0 0,0 0-1 0 0,1 0 1 0 0,-2 5-1 0 0,2-6 7 0 0,1-1-1 0 0,-1 1 0 0 0,0 0 1 0 0,0-1-1 0 0,0 1 0 0 0,0-1 1 0 0,0 1-1 0 0,0-1 0 0 0,-1 2 1 0 0,1-2 4 0 0,0 0 1 0 0,0 0 0 0 0,0 0 0 0 0,0 1 0 0 0,0-1 0 0 0,1 0 0 0 0,-1 0-1 0 0,0 1 1 0 0,1-1 0 0 0,-1 2 0 0 0,-15 24 160 0 0,14-25-189 0 0,-2 4 17 0 0,-1 0 0 0 0,0 0 0 0 0,0 0 0 0 0,-8 6-1 0 0,11-10-68 0 0,0 0 0 0 0,0 1 0 0 0,1-1 0 0 0,-1 0 0 0 0,1 1 0 0 0,0-1 0 0 0,0 1 0 0 0,0 0 0 0 0,-2 4 0 0 0,2-3 152 0 0,0-1 0 0 0,0 1 0 0 0,-1-1 0 0 0,1 0 0 0 0,-4 6 0 0 0,0-3-96 0 0,1 0 0 0 0,0 0 0 0 0,1 1 0 0 0,-4 8 0 0 0,5-11 0 0 0,-1 1-51 0 0,0 0 0 0 0,0 0 1 0 0,-8 8-1 0 0,8-10 0 0 0,0 1 0 0 0,0 0 0 0 0,1 0 0 0 0,-1 0 0 0 0,1 0 0 0 0,-3 8 0 0 0,3-8 95 0 0,0 0-1 0 0,0 1 0 0 0,-1-1 1 0 0,-4 6-1 0 0,5-6 3 0 0,-1-1 0 0 0,1 0 0 0 0,0 1 0 0 0,0 0 0 0 0,1-1 0 0 0,-1 1-1 0 0,-1 5 1 0 0,-6 17-640 0 0,2-10 620 0 0,-28 52-42 0 0,29-61 114 0 0,0 1 360 0 0,1 11-644 0 0,-11 22 0 0 0,12-31 111 0 0,-4 7 193 0 0,0-1 1 0 0,-11 17-1 0 0,18-32-98 0 0,-5 8 21 0 0,0 0 0 0 0,0 1 0 0 0,-8 17 0 0 0,12-22-32 0 0,0-1 0 0 0,-1 1 0 0 0,0 0 0 0 0,-4 5 0 0 0,-10 15-518 0 0,14-18 581 0 0,-1-1 1 0 0,-1 0-1 0 0,1 0 0 0 0,-7 7 0 0 0,5-6-37 0 0,0 0-1 0 0,-6 11 0 0 0,6-10-76 0 0,0 0-1 0 0,0 0 1 0 0,-1-1-1 0 0,-10 10 1 0 0,-9 9 254 0 0,-20 22-212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01T01:04:57.480"/>
    </inkml:context>
    <inkml:brush xml:id="br0">
      <inkml:brushProperty name="width" value="0.10583" units="cm"/>
      <inkml:brushProperty name="height" value="0.10583" units="cm"/>
      <inkml:brushProperty name="color" value="#00B050"/>
    </inkml:brush>
  </inkml:definitions>
  <inkml:trace contextRef="#ctx0" brushRef="#br0">3752 0 6768 0 0,'0'0'3344'0'0,"2"7"-496"0"0,-11 6-90 0 0,-4 8-2007 0 0,11-19-601 0 0,1 1 1 0 0,-1 0 0 0 0,0-1-1 0 0,0 1 1 0 0,-1-1-1 0 0,1 1 1 0 0,0-1 0 0 0,-1 0-1 0 0,-3 2 1 0 0,-11 12 441 0 0,-36 37 248 0 0,38-41-840 0 0,13-10 0 0 0,0-1 0 0 0,-1 1 0 0 0,1 0 0 0 0,0 0 0 0 0,0 0 0 0 0,-2 3 0 0 0,-2 2 1 0 0,1-1 0 0 0,-1 0-1 0 0,-1 0 1 0 0,-6 5-1 0 0,1-1 24 0 0,2-2-52 0 0,-1 0 0 0 0,-12 7 0 0 0,15-10 165 0 0,-52 38-137 0 0,41-32 0 0 0,10-6 0 0 0,1 0 0 0 0,0 0 0 0 0,-9 8 0 0 0,-62 50 38 0 0,65-50 152 0 0,-1-1 1 0 0,-1-1 0 0 0,-23 13-1 0 0,0 3-1030 0 0,1-1 904 0 0,-5-6 857 0 0,26-13-1295 0 0,-18 12 1 0 0,26-14 350 0 0,-1 0 1 0 0,1 0-1 0 0,-1-1 1 0 0,0-1-1 0 0,0 1 1 0 0,-20 3-1 0 0,25-6 170 0 0,-1 1-1 0 0,1 0 0 0 0,0 0 1 0 0,0 0-1 0 0,-8 5 0 0 0,-11 5-48 0 0,-6-1-73 0 0,15-7-5 0 0,-25 13-1 0 0,13-4-19 0 0,-1-2 0 0 0,-31 9 0 0 0,19-5 256 0 0,27-9-312 0 0,0-1 0 0 0,-22 4 0 0 0,17-6 31 0 0,13-3-86 0 0,-1 1 1 0 0,1 0 0 0 0,0 0-1 0 0,-10 3 1 0 0,-29 17-466 0 0,25-12 601 0 0,-34 12-1 0 0,30-13 588 0 0,-30 15-1 0 0,31-12-718 0 0,-30 9-1 0 0,-29 5 236 0 0,-40 1-128 0 0,18-13 0 0 0,-12-6 118 0 0,-36-6-108 0 0,68-3-10 0 0,-13-2 75 0 0,71 3-78 0 0,-27-5 0 0 0,-1 0 62 0 0,22 2 48 0 0,-32-8 0 0 0,-28-3-105 0 0,48 9 1 0 0,27 4 15 0 0,-30-2 0 0 0,13 2 138 0 0,-1-1 1 0 0,-34-9-1 0 0,31 6 146 0 0,-55-16-401 0 0,92 22 102 0 0,-152-38 435 0 0,132 33-342 0 0,-17-5 152 0 0,-57-24 0 0 0,45 21 346 0 0,19 0-718 0 0,-49-13 1 0 0,31 11 142 0 0,8 0 110 0 0,-60-33 0 0 0,79 39-129 0 0,16 8 0 0 0,0-1 0 0 0,0 0 0 0 0,-8-5 0 0 0,-5-5 112 0 0,1 2 148 0 0,0-1 1 0 0,1-1 0 0 0,-16-16 0 0 0,26 22-700 0 0,-15-15 926 0 0,6 8-5899 0 0,12 11 3877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01T01:05:24.602"/>
    </inkml:context>
    <inkml:brush xml:id="br0">
      <inkml:brushProperty name="width" value="0.10583" units="cm"/>
      <inkml:brushProperty name="height" value="0.10583" units="cm"/>
      <inkml:brushProperty name="color" value="#00B050"/>
    </inkml:brush>
  </inkml:definitions>
  <inkml:trace contextRef="#ctx0" brushRef="#br0">4599 2772 5824 0 0,'1'1'3616'0'0,"-19"-14"-398"0"0,15 11-3008 0 0,1 0 0 0 0,-1-1 0 0 0,0 1 0 0 0,0 1 0 0 0,-1-1 0 0 0,1 0 0 0 0,0 1 0 0 0,-5-2-1 0 0,4 2-93 0 0,0-1 0 0 0,0 0-1 0 0,1 0 1 0 0,-1 0-1 0 0,-7-5 1 0 0,1 0 238 0 0,0 0 0 0 0,0 1 0 0 0,-1 0 0 0 0,-13-6 0 0 0,0 0 331 0 0,-45-31-1 0 0,50 30-569 0 0,7 6 7 0 0,1-2 0 0 0,-1 1 0 0 0,-11-14 0 0 0,2-3-6 0 0,10 12 129 0 0,-16-17 0 0 0,0 1-238 0 0,-3-4 60 0 0,-11-15 309 0 0,3 9-111 0 0,29 29-243 0 0,0 0 0 0 0,-1 0-1 0 0,-12-9 1 0 0,15 13 8 0 0,0 0-1 0 0,0-1 1 0 0,-7-9-1 0 0,-12-12 141 0 0,-37-39-258 0 0,50 54 108 0 0,-14-17-1 0 0,5 5 6 0 0,-1-4 85 0 0,16 20-104 0 0,0 1 0 0 0,-13-14 0 0 0,-67-65-6 0 0,59 57 211 0 0,22 22-205 0 0,-1 1-1 0 0,1 1 0 0 0,-12-10 0 0 0,-66-47-5 0 0,-31-41 144 0 0,90 84-34 0 0,-38-27 0 0 0,18 15-114 0 0,-22-19 4 0 0,-62-34 0 0 0,17 5 72 0 0,11 18-72 0 0,76 46 0 0 0,8 5 0 0 0,-22-17 0 0 0,-16-11 0 0 0,-59-38 0 0 0,-28-12 0 0 0,-8-2 0 0 0,65 38 0 0 0,-3 4 82 0 0,42 25-36 0 0,-4-1-46 0 0,-19-11 0 0 0,-36-23 0 0 0,69 39 0 0 0,-57-24 0 0 0,7 4 0 0 0,-27-21 0 0 0,41 25 0 0 0,-14-9 0 0 0,20 12 86 0 0,47 24-202 0 0,-176-71 99 0 0,193 79 16 0 0,-190-69 1 0 0,128 49 0 0 0,-38-14 0 0 0,72 21 0 0 0,-1 2 0 0 0,-49-12 0 0 0,60 18 0 0 0,0-1 0 0 0,-26-12 0 0 0,29 12 0 0 0,-87-29 0 0 0,39 16 0 0 0,62 19 0 0 0,-112-36 0 0 0,79 27 15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01T01:05:21.335"/>
    </inkml:context>
    <inkml:brush xml:id="br0">
      <inkml:brushProperty name="width" value="0.10583" units="cm"/>
      <inkml:brushProperty name="height" value="0.10583" units="cm"/>
      <inkml:brushProperty name="color" value="#00B050"/>
    </inkml:brush>
  </inkml:definitions>
  <inkml:trace contextRef="#ctx0" brushRef="#br0">5852 828 7400 0 0,'0'0'3400'0'0,"-22"-6"368"0"0,8-1-3113 0 0,0 1 1 0 0,-1 1-1 0 0,1 0 1 0 0,-21-3 0 0 0,19 4-548 0 0,-1 0 0 0 0,1-1 1 0 0,-20-9-1 0 0,-113-58 828 0 0,-3 11-720 0 0,-19 0-216 0 0,131 46 0 0 0,-38-10 0 0 0,-30-4 0 0 0,72 19 0 0 0,-32-11 0 0 0,54 16 0 0 0,0 1 0 0 0,-22-3 0 0 0,3 0 0 0 0,-7-4-42 0 0,23 6 108 0 0,1 0 0 0 0,-1 2 0 0 0,0 0 0 0 0,-24-1 0 0 0,31 3-66 0 0,-1 0 0 0 0,1-1 0 0 0,-17-5 0 0 0,2 1 0 0 0,-131-32 64 0 0,33 5-24 0 0,11-1-40 0 0,-75-11-40 0 0,120 30 38 0 0,-45-12 132 0 0,40 9-218 0 0,-35-12 142 0 0,83 24-156 0 0,0 0 1 0 0,0 2 0 0 0,-31-2 0 0 0,-12-3 108 0 0,-81-9-30 0 0,136 17 46 0 0,-171-20-23 0 0,41 5 0 0 0,-29-7 0 0 0,53 15 0 0 0,-17-7 0 0 0,89 11 0 0 0,-26-2 0 0 0,-99 2 0 0 0,-12 0 0 0 0,128 2 0 0 0,-92-4 0 0 0,-35 9 0 0 0,6 6 0 0 0,80-4 0 0 0,-100 4 0 0 0,72 0 0 0 0,6-3 227 0 0,30 4-163 0 0,33-3 157 0 0,25-5-208 0 0,-55 9 38 0 0,20-3-51 0 0,24-4 0 0 0,25-1 0 0 0,-24 2 0 0 0,-29-2 11 0 0,67-3-51 0 0,0 0-2 0 0,1 0 1 0 0,0 0-1 0 0,0 0 0 0 0,-1 0 0 0 0,1 0 0 0 0,0 1 1 0 0,0-1-1 0 0,0 0 0 0 0,-1 0 0 0 0,1 1 1 0 0,-2 0-1 0 0,3-1 212 0 0,-8 3 18 0 0,5-2-237 0 0,0 0 0 0 0,0 0 0 0 0,1 0 0 0 0,-1 0 0 0 0,0 0 0 0 0,0-1 0 0 0,-4 1 0 0 0,-3 0 37 0 0,8 0 12 0 0,1 1 0 0 0,0 0 0 0 0,0 0 0 0 0,0 1 0 0 0,0-1 0 0 0,0 0 0 0 0,0 0 0 0 0,0 1 0 0 0,0 2 0 0 0,1-4 0 0 0,-5 18 0 0 0,-2-1 0 0 0,-9 20 0 0 0,-7 16 0 0 0,22-52 0 0 0,1-1 0 0 0,-1 0 0 0 0,1 0 0 0 0,-1 0 0 0 0,1 1 0 0 0,0-1 0 0 0,0 0 0 0 0,0 0 0 0 0,0 1 0 0 0,0-1 0 0 0,0 0 0 0 0,0 2 0 0 0,0-2 0 0 0,0 0 0 0 0,0 1 0 0 0,0-1 0 0 0,0 1 0 0 0,0-1 0 0 0,0 0 0 0 0,0 1 0 0 0,-1-1 0 0 0,1 0 0 0 0,-1 1 0 0 0,0 1 0 0 0,-11 24 0 0 0,-4 10 0 0 0,7-11 0 0 0,5-16 0 0 0,1 1 0 0 0,-4 13 0 0 0,5-16 0 0 0,-1-1 0 0 0,0 1 0 0 0,0-1 0 0 0,0 0 0 0 0,-1-1 0 0 0,-1 1 0 0 0,-7 9 0 0 0,8-11 24 0 0,0 0 12 0 0,-1 1 0 0 0,0 0 0 0 0,1 0 0 0 0,0 0 0 0 0,1 1 0 0 0,-1-1 0 0 0,-2 8 0 0 0,1 3 55 0 0,4-14-139 0 0,-1 0 0 0 0,1 0 0 0 0,1 0 0 0 0,-1 0 0 0 0,0 7 0 0 0,1-8 60 0 0,-1 0 0 0 0,1-1 0 0 0,0 1 0 0 0,-1 0 0 0 0,1 0 0 0 0,-1 0-1 0 0,1-1 1 0 0,-1 1 0 0 0,0 0 0 0 0,0-1 0 0 0,1 1 0 0 0,-1-1 0 0 0,0 1 0 0 0,-2 1 0 0 0,1-1-11 0 0,1 1 0 0 0,-1-1 0 0 0,1 0 0 0 0,-1 1 1 0 0,1 0-1 0 0,0-1 0 0 0,0 1 0 0 0,-1 4 0 0 0,-15 21-123 0 0,8-1-49 0 0,8-24 171 0 0,0 1 1 0 0,0 0-1 0 0,0 0 0 0 0,0-1 0 0 0,-1 1 1 0 0,1-1-1 0 0,-1 1 0 0 0,-3 3 1 0 0,3-5 16 0 0,1 0 1 0 0,0 0-1 0 0,0 0 0 0 0,0 0 1 0 0,0 1-1 0 0,0-1 1 0 0,1 0-1 0 0,-1 0 0 0 0,0 5 1 0 0,1-5-4 0 0,-1 1 1 0 0,0 0 0 0 0,1-1-1 0 0,-1 1 1 0 0,0-1-1 0 0,0 1 1 0 0,-2 1-1 0 0,-20 37-236 0 0,17-29 199 0 0,1-1 1 0 0,0 1 0 0 0,-6 21-1 0 0,9-8 79 0 0,-6 7-56 0 0,6-21 0 0 0,1-7 0 0 0,1 1 0 0 0,-1-1 0 0 0,-1 0 0 0 0,-2 8 0 0 0,-2 3 0 0 0,5-9 0 0 0,1-4 0 0 0,0 0 0 0 0,0 0 0 0 0,0 0-13 0 0,-1-1 0 0 0,1 0 0 0 0,1 0-1 0 0,-1 1 1 0 0,0-1 0 0 0,0 0 0 0 0,0 0 0 0 0,1 1-1 0 0,-1-1 1 0 0,0 0 0 0 0,1 0 0 0 0,-1 0-1 0 0,1 0 1 0 0,0 1 0 0 0,-1-1 0 0 0,1 0-1 0 0,0 0 1 0 0,0 0 0 0 0,-1 0 0 0 0,1 0 0 0 0,0-1-1 0 0,0 1 1 0 0,0 0 0 0 0,2 1 0 0 0,-1-1-13 0 0,1 0 0 0 0,0 0 0 0 0,0-1 0 0 0,-1 1 0 0 0,1 0 0 0 0,0-1 0 0 0,5 0 0 0 0,2 1-4 0 0,1 2 50 0 0,0 0-1 0 0,10 4 0 0 0,18 5 115 0 0,-28-10-186 0 0,1 1 0 0 0,-1 0 0 0 0,19 8 0 0 0,-24-8 52 0 0,0-1 0 0 0,0 0 0 0 0,0 0 0 0 0,0-1 0 0 0,0 0 0 0 0,1 0 0 0 0,9 0 0 0 0,32 8 0 0 0,-20-6 123 0 0,4 1 234 0 0,-10 0-946 0 0,-22-4 546 0 0,17-14 43 0 0,-4-10 37 0 0,-10 19-29 0 0,0 0-1 0 0,0 0 1 0 0,0 0-1 0 0,5-5 1 0 0,-4 4 77 0 0,1 0 0 0 0,-1-1 0 0 0,5-9-1 0 0,9-13 28 0 0,-15 26-91 0 0,-1-1 1 0 0,1 0 0 0 0,-1 1 0 0 0,0-1-1 0 0,2-5 1 0 0,-3 5-9 0 0,1 0 1 0 0,0 1-1 0 0,0-1 1 0 0,1 0-1 0 0,2-3 0 0 0,14-21 143 0 0,-4 4-104 0 0,-3 8-26 0 0,0 1 0 0 0,2 1-1 0 0,-1 0 1 0 0,19-14-1 0 0,45-39-80 0 0,-42 36-274 0 0,-4 5 301 0 0,20-11 343 0 0,-29 21-210 0 0,-11 9-143 0 0,22-11-1 0 0,-9 5 52 0 0,-9 5-6 0 0,64-33-342 0 0,15 5 710 0 0,-81 31-358 0 0,-5 3-19 0 0,37-12-20 0 0,25-2 78 0 0,-25 10-56 0 0,-2 3 0 0 0,48-2 0 0 0,-72 5 0 0 0,-12-1-3 0 0,0 1 0 0 0,0 0 0 0 0,12 2 0 0 0,31 5 4 0 0,4 1-110 0 0,-19 2 97 0 0,-20-5-85 0 0,0-1 0 0 0,19 2-1 0 0,-14-3 129 0 0,0 2 0 0 0,38 12 1 0 0,-45-12 298 0 0,0-1-511 0 0,112 43 688 0 0,-107-39-494 0 0,-1-1 18 0 0,19 12-1 0 0,11 7 17 0 0,-33-20 35 0 0,0 2-1 0 0,-1 0 0 0 0,0 0 0 0 0,13 12 1 0 0,24 14-184 0 0,-4 17 294 0 0,-32-34-720 0 0,-13-15-176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01T00:31:39.170"/>
    </inkml:context>
    <inkml:brush xml:id="br0">
      <inkml:brushProperty name="width" value="0.05" units="cm"/>
      <inkml:brushProperty name="height" value="0.05" units="cm"/>
      <inkml:brushProperty name="color" value="#FF0000"/>
    </inkml:brush>
  </inkml:definitions>
  <inkml:trace contextRef="#ctx0" brushRef="#br0">0 1047 6800 0 0,'3'-4'4481'0'0,"6"-11"-2289"0"0,15-15-121 0 0,26-25-240 0 0,-26 28-1892 0 0,-18 20 201 0 0,0 0 0 0 0,0 1 1 0 0,0 0-1 0 0,1 0 0 0 0,0 0 0 0 0,10-6 0 0 0,-5 5-141 0 0,-7 5 36 0 0,0-1 0 0 0,0 0 0 0 0,0 0 0 0 0,-1-1 0 0 0,9-7-1 0 0,30-32 222 0 0,-33 32-170 0 0,0 0 0 0 0,1 0 0 0 0,14-10 0 0 0,6-2 77 0 0,-7 6-216 0 0,34-33 1 0 0,-45 39 74 0 0,0-1 1 0 0,22-12-1 0 0,6-5-187 0 0,-5 8 165 0 0,-11 4 215 0 0,7-7-222 0 0,-24 18 39 0 0,0 0 1 0 0,0 1-1 0 0,14-7 0 0 0,2-1-33 0 0,0-2-33 0 0,21-12-20 0 0,-40 23 65 0 0,1 0 0 0 0,0 1 0 0 0,0 0 0 0 0,7-2 1 0 0,17-9-4 0 0,-17 6-44 0 0,-8 4 25 0 0,0 1 0 0 0,0 0-1 0 0,1 0 1 0 0,-1 0 0 0 0,1 1 0 0 0,7-3 0 0 0,-3 2 21 0 0,-1-1 0 0 0,0 0-1 0 0,1 0 1 0 0,12-9 0 0 0,15-8 79 0 0,28-10-177 0 0,9-9 152 0 0,-61 33-77 0 0,0 1 0 0 0,18-6 0 0 0,-17 7-52 0 0,33-16 42 0 0,7-3-170 0 0,-19 11 183 0 0,73-21-33 0 0,-5 8 40 0 0,-90 22 29 0 0,-5 1-21 0 0,1 1 1 0 0,-1 0 0 0 0,1 0-1 0 0,0 0 1 0 0,0 1 0 0 0,0 1-1 0 0,10 0 1 0 0,-10 0 14 0 0,0 0 0 0 0,0-1 0 0 0,-1 0 0 0 0,1 0 0 0 0,0 0 0 0 0,0-1 0 0 0,16-6 0 0 0,-4 1 10 0 0,0 1 0 0 0,32-3 0 0 0,-44 7-23 0 0,119-15 1 0 0,-111 15 3 0 0,24 0 0 0 0,15-2-33 0 0,-32 1 22 0 0,42 0 0 0 0,30 3-336 0 0,-70-2 592 0 0,-20 1-240 0 0,0 0 0 0 0,0 1 0 0 0,1 0 0 0 0,11 1 0 0 0,-8 0-16 0 0,0 0-1 0 0,19 0 0 0 0,-15-1-15 0 0,-14 0-74 0 0,22-2-74 0 0,-6-1 164 0 0,-12 2 0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01T01:05:28.289"/>
    </inkml:context>
    <inkml:brush xml:id="br0">
      <inkml:brushProperty name="width" value="0.10583" units="cm"/>
      <inkml:brushProperty name="height" value="0.10583" units="cm"/>
      <inkml:brushProperty name="color" value="#00B050"/>
    </inkml:brush>
  </inkml:definitions>
  <inkml:trace contextRef="#ctx0" brushRef="#br0">2825 582 7344 0 0,'0'0'984'0'0,"-19"-2"680"0"0,-48-18 3071 0 0,-3 0-3264 0 0,-31-18-250 0 0,-83-21-34 0 0,170 54-1075 0 0,-126-40 744 0 0,106 31-839 0 0,-17-4-24 0 0,34 12 63 0 0,0 0 0 0 0,-16-8-1 0 0,26 11-51 0 0,-1 0-1 0 0,1 1 0 0 0,-1 0 0 0 0,0 0 1 0 0,-12-1-1 0 0,11 2-49 0 0,1-1-1 0 0,0 1 1 0 0,-1-2 0 0 0,-13-4-1 0 0,10 2 74 0 0,-1 0-1 0 0,0 2 0 0 0,0-1 0 0 0,-17-1 0 0 0,12 2-1 0 0,-24-7-1 0 0,-118-40 104 0 0,0 1-128 0 0,82 30 58 0 0,12 5-89 0 0,-18-3-222 0 0,3 1 678 0 0,-13-1-933 0 0,-84-18 1251 0 0,114 25-903 0 0,-48-6-450 0 0,74 13 610 0 0,-42-6 0 0 0,31 2 302 0 0,0 2-1 0 0,-65 2 0 0 0,59 4-481 0 0,-29 7 360 0 0,66-6-141 0 0,-32 0-1 0 0,40-2-51 0 0,-77-1 77 0 0,-18-2 11 0 0,99 2-34 0 0,6 1-103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01T01:10:25.716"/>
    </inkml:context>
    <inkml:brush xml:id="br0">
      <inkml:brushProperty name="width" value="0.15875" units="cm"/>
      <inkml:brushProperty name="height" value="0.15875" units="cm"/>
      <inkml:brushProperty name="color" value="#00A0D7"/>
    </inkml:brush>
  </inkml:definitions>
  <inkml:trace contextRef="#ctx0" brushRef="#br0">0 1 7632 0 0,'2'6'7037'0'0,"5"7"-6102"0"0,-7-13-908 0 0,0 0 0 0 0,0 0 0 0 0,0 0 1 0 0,0-1-1 0 0,0 1 0 0 0,0 0 0 0 0,1 0 1 0 0,-1 0-1 0 0,0 0 0 0 0,0 0 0 0 0,0 0 1 0 0,0 0-1 0 0,1-1 0 0 0,-1 1 0 0 0,0 0 1 0 0,0 0-1 0 0,0 0 0 0 0,0 0 1 0 0,1 0-1 0 0,-1 0 0 0 0,0 0 0 0 0,0 0 1 0 0,0 0-1 0 0,0 0 0 0 0,1 0 0 0 0,-1 0 1 0 0,0 0-1 0 0,0 0 0 0 0,0 0 0 0 0,1 0 1 0 0,-1 0-1 0 0,0 1 0 0 0,0-1 0 0 0,0 0 1 0 0,0 0-1 0 0,0 0 0 0 0,1 0 1 0 0,-1 0-1 0 0,0 0 0 0 0,0 1 0 0 0,10 8 385 0 0,4 10 542 0 0,-13-17-876 0 0,0 0 0 0 0,1-1-1 0 0,-1 1 1 0 0,0 0-1 0 0,1-1 1 0 0,-1 1 0 0 0,0-1-1 0 0,1 0 1 0 0,3 3-1 0 0,-5-4-72 0 0,1 0 0 0 0,-1 0-1 0 0,1 0 1 0 0,-1 0-1 0 0,1 0 1 0 0,-1 0 0 0 0,1 0-1 0 0,-1 0 1 0 0,1 0-1 0 0,-1 0 1 0 0,1 1-1 0 0,-1-1 1 0 0,1 0 0 0 0,-1 0-1 0 0,0 1 1 0 0,1-1-1 0 0,-1 0 1 0 0,1 1-1 0 0,-1-1 1 0 0,0 0 0 0 0,1 1-1 0 0,-1-1 1 0 0,0 1-1 0 0,1-1 1 0 0,-1 0 0 0 0,0 1-1 0 0,1 0 1 0 0,7 13 69 0 0,3-1 63 0 0,-10-8-101 0 0,-2-5-33 0 0,1 1-1 0 0,0-1 1 0 0,0 0-1 0 0,0 0 1 0 0,0 1-1 0 0,1-1 1 0 0,-1 0-1 0 0,0 0 1 0 0,0 1 0 0 0,0-1-1 0 0,0 0 1 0 0,0 1-1 0 0,0-1 1 0 0,0 0-1 0 0,0 0 1 0 0,1 0-1 0 0,-1 1 1 0 0,0-1-1 0 0,0 0 1 0 0,0 0-1 0 0,0 1 1 0 0,1-1-1 0 0,-1 0 1 0 0,0 0-1 0 0,0 0 1 0 0,1 0 0 0 0,-1 1-1 0 0,0-1 1 0 0,0 0-1 0 0,1 0 1 0 0,-1 0-1 0 0,0 0 1 0 0,0 0-1 0 0,1 0 1 0 0,-1 0-1 0 0,0 0 1 0 0,1 0-1 0 0,1 3 20 0 0,0-1 0 0 0,-1 1-1 0 0,1 0 1 0 0,-1-1-1 0 0,1 1 1 0 0,-1 0-1 0 0,1 3 1 0 0,-1-4 8 0 0,0 3 16 0 0,-1-5-46 0 0,0 1 0 0 0,0-1 0 0 0,0 0 0 0 0,0 0-1 0 0,0 1 1 0 0,0-1 0 0 0,0 0 0 0 0,0 1 0 0 0,0-1 0 0 0,0 0-1 0 0,0 1 1 0 0,0-1 0 0 0,0 0 0 0 0,0 0 0 0 0,0 1-1 0 0,0-1 1 0 0,1 0 0 0 0,-1 0 0 0 0,0 1 0 0 0,0-1 0 0 0,0 0-1 0 0,0 0 1 0 0,1 1 0 0 0,-1-1 0 0 0,0 0 0 0 0,0 0 0 0 0,1 0-1 0 0,-1 0 1 0 0,0 1 0 0 0,0-1 0 0 0,1 0 0 0 0,-1 0-1 0 0,0 0 1 0 0,0 0 0 0 0,1 0 0 0 0,-1 0 0 0 0,0 0 0 0 0,1 0-1 0 0,-1 0 1 0 0,0 0 0 0 0,0 0 0 0 0,1 0 0 0 0,0 2 12 0 0,0-1 1 0 0,0 0 0 0 0,0 1-1 0 0,0-1 1 0 0,0 1 0 0 0,-1-1-1 0 0,1 1 1 0 0,-1-1 0 0 0,2 4-1 0 0,-2-4-12 0 0,0-1-77 0 0,9 20 266 0 0,12 39-525 0 0,5 4 816 0 0,-23-57-466 0 0,-1 1-1 0 0,0-1 1 0 0,2 13-1 0 0,4 9-3 0 0,2-18 54 0 0,-5 8-137 0 0,12 24 0 0 0,-13-35-181 0 0,3 13 229 0 0,-1-1-1 0 0,5 28 0 0 0,-7-26 505 0 0,2 18-1063 0 0,-3 20 803 0 0,-2-34 560 0 0,-3-5-1032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01T01:10:43.861"/>
    </inkml:context>
    <inkml:brush xml:id="br0">
      <inkml:brushProperty name="width" value="0.15875" units="cm"/>
      <inkml:brushProperty name="height" value="0.15875" units="cm"/>
      <inkml:brushProperty name="color" value="#00A0D7"/>
    </inkml:brush>
  </inkml:definitions>
  <inkml:trace contextRef="#ctx0" brushRef="#br0">4 720 4864 0 0,'0'0'141'0'0,"-1"-13"22"0"0,-1-8 8995 0 0,2 21-9151 0 0,0 1 0 0 0,0-1 1 0 0,0 0-1 0 0,0 0 0 0 0,0 0 0 0 0,0 0 0 0 0,0 0 0 0 0,0 1 0 0 0,0-1 0 0 0,0 0 0 0 0,0 0 0 0 0,0 0 1 0 0,0 0-1 0 0,0 1 0 0 0,0-1 0 0 0,0 0 0 0 0,0 0 0 0 0,0 0 0 0 0,0 0 0 0 0,0 1 0 0 0,0-1 0 0 0,0 0 1 0 0,0 0-1 0 0,0 0 0 0 0,0 0 0 0 0,0 0 0 0 0,0 1 0 0 0,0-1 0 0 0,0 0 0 0 0,0 0 0 0 0,0 0 0 0 0,1 0 1 0 0,-1 0-1 0 0,0 0 0 0 0,0 1 0 0 0,0-1 0 0 0,0 0 0 0 0,0 0 0 0 0,0 0 0 0 0,1 0 0 0 0,-1 0 0 0 0,0 0 1 0 0,0 0-1 0 0,0 0 0 0 0,5-7 398 0 0,2-4-144 0 0,-1 6-113 0 0,-5 5-68 0 0,0-1 0 0 0,0 0 1 0 0,-1 0-1 0 0,1 0 1 0 0,0 0-1 0 0,0 0 0 0 0,-1 0 1 0 0,1 0-1 0 0,0 0 0 0 0,-1 0 1 0 0,1-1-1 0 0,-1 1 1 0 0,1 0-1 0 0,-1 0 0 0 0,0 0 1 0 0,1-3-1 0 0,2-2 31 0 0,-1 7 87 0 0,0 0-49 0 0,1-5-154 0 0,-2 3 18 0 0,-1 0-1 0 0,1 0 1 0 0,0 0-1 0 0,-1 0 0 0 0,1 0 1 0 0,0 0-1 0 0,0 0 0 0 0,0 1 1 0 0,0-1-1 0 0,0 0 0 0 0,-1 0 1 0 0,2 1-1 0 0,-1-1 1 0 0,0 1-1 0 0,0-1 0 0 0,0 1 1 0 0,0 0-1 0 0,0-1 0 0 0,0 1 1 0 0,0 0-1 0 0,2-1 0 0 0,-3 2-7 0 0,0-1-1 0 0,1 0 0 0 0,-1 0 0 0 0,0 0 0 0 0,1 0 0 0 0,-1 0 0 0 0,0 0 1 0 0,1 0-1 0 0,-1 0 0 0 0,0 0 0 0 0,1 0 0 0 0,-1 0 0 0 0,0-1 1 0 0,1 1-1 0 0,-1 0 0 0 0,0 0 0 0 0,0 0 0 0 0,1 0 0 0 0,-1 0 0 0 0,0-1 1 0 0,1 1-1 0 0,-1 0 0 0 0,0 0 0 0 0,0 0 0 0 0,0-1 0 0 0,1 1 0 0 0,-1 0 1 0 0,0 0-1 0 0,0-1 0 0 0,1 1 0 0 0,7-13 155 0 0,0 1 97 0 0,-8 11-266 0 0,1 1 0 0 0,0-1 0 0 0,-1 0 0 0 0,1 0 0 0 0,0 0 0 0 0,-1 1 0 0 0,1-1 0 0 0,-1 0 0 0 0,1 0 0 0 0,-1 0 0 0 0,0 0 0 0 0,1-1 0 0 0,6-12 434 0 0,-4 11-389 0 0,0-1 1 0 0,0 0 0 0 0,-1 0-1 0 0,1 0 1 0 0,-1 0 0 0 0,0 0-1 0 0,0 0 1 0 0,1-8-1 0 0,5-8 133 0 0,-2 8-34 0 0,-2 3-19 0 0,1-1 0 0 0,-1 1 0 0 0,5-21 0 0 0,-8 25-121 0 0,0 0-1 0 0,1 1 1 0 0,0-1-1 0 0,2-4 1 0 0,7-19 438 0 0,-10 22-457 0 0,0-1 0 0 0,1 1 0 0 0,1 0-1 0 0,-1-1 1 0 0,5-8 0 0 0,3-6-200 0 0,-7 15 867 0 0,-1 2-645 0 0,0 0 0 0 0,0 0 0 0 0,0 0-1 0 0,-1-1 1 0 0,0 1 0 0 0,1 0 0 0 0,-2-1 0 0 0,2-5 0 0 0,7-9 411 0 0,-8 16-649 0 0,1-2 381 0 0,0-1 0 0 0,0 1 0 0 0,0-1 0 0 0,-1 0 1 0 0,1-7-1 0 0,3-9 190 0 0,-3 5-374 0 0,0 0-1 0 0,-1-24 0 0 0,-1 35-126 0 0,0 6-21 0 0,0-19-24 0 0,-1 11 245 0 0,1 13-41 0 0,0-49 1131 0 0,0 28-2541 0 0,0-1-4689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01T01:11:52.193"/>
    </inkml:context>
    <inkml:brush xml:id="br0">
      <inkml:brushProperty name="width" value="0.15875" units="cm"/>
      <inkml:brushProperty name="height" value="0.15875" units="cm"/>
      <inkml:brushProperty name="color" value="#00A0D7"/>
    </inkml:brush>
  </inkml:definitions>
  <inkml:trace contextRef="#ctx0" brushRef="#br0">2326 439 7848 0 0,'0'0'4560'0'0,"-19"7"-230"0"0,-8 4-2197 0 0,22-8-2076 0 0,0 0 0 0 0,-1-1-1 0 0,1 0 1 0 0,-1 0 0 0 0,0 0-1 0 0,1-1 1 0 0,-11 1 0 0 0,-43 7 433 0 0,-34-8-254 0 0,15 6-144 0 0,54-8-24 0 0,15 1-69 0 0,0 0 0 0 0,0 0 0 0 0,-9 2 0 0 0,6-1-149 0 0,0 0-1 0 0,-20-2 0 0 0,4 1 627 0 0,-51 0-412 0 0,-16-5-40 0 0,81 4-143 0 0,-23-3-1 0 0,24 1 220 0 0,-23 0 1 0 0,15 2-50 0 0,-39-8 1 0 0,11 2-53 0 0,-39-2 1 0 0,-35-7 64 0 0,100 12-64 0 0,16 2 0 0 0,0 1 0 0 0,0 0 0 0 0,-9 0 0 0 0,-79-8 126 0 0,70 5-183 0 0,15 2 58 0 0,0 0 0 0 0,-16 0 0 0 0,17 1-55 0 0,1 0 0 0 0,-1-1-1 0 0,1 0 1 0 0,-15-5-1 0 0,20 6 305 0 0,-92-28-116 0 0,66 21-134 0 0,-54-17 0 0 0,49 14 0 0 0,25 9 0 0 0,-1-1 0 0 0,0-1 0 0 0,1 0 0 0 0,-17-9 0 0 0,0 2 0 0 0,2 1 0 0 0,16 7 0 0 0,0-1 0 0 0,0 1 0 0 0,-16-3 0 0 0,-7-3 0 0 0,-60-21 208 0 0,72 25-140 0 0,1-1 0 0 0,0-1 0 0 0,-22-11 0 0 0,2 1 63 0 0,27 13-145 0 0,0 0 0 0 0,-11-8-1 0 0,6 3 155 0 0,-22-7 0 0 0,-23-17-133 0 0,29 15-110 0 0,-31-21 103 0 0,58 35-121 0 0,0 0-1 0 0,1 0 1 0 0,0 0-1 0 0,-6-8 1 0 0,8 10-197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01T01:12:19.996"/>
    </inkml:context>
    <inkml:brush xml:id="br0">
      <inkml:brushProperty name="width" value="0.15875" units="cm"/>
      <inkml:brushProperty name="height" value="0.15875" units="cm"/>
      <inkml:brushProperty name="color" value="#00A0D7"/>
    </inkml:brush>
  </inkml:definitions>
  <inkml:trace contextRef="#ctx0" brushRef="#br0">2456 1882 7136 0 0,'0'0'545'0'0,"0"-1"-318"0"0,-2-1-26 0 0,-5-3 1634 0 0,-1 2-315 0 0,0-1 0 0 0,-12-9 0 0 0,-43-34 953 0 0,54 40-2185 0 0,0-1 1 0 0,1 0 0 0 0,-10-13-1 0 0,0 0-118 0 0,13 16-61 0 0,-3-3 56 0 0,1 0-1 0 0,0-1 1 0 0,-10-15 0 0 0,8 10 11 0 0,-1-1 0 0 0,-16-16 0 0 0,-2-4 218 0 0,-33-41-98 0 0,54 68-289 0 0,3 2 9 0 0,-1 0-1 0 0,0 0 1 0 0,0 1 0 0 0,-1-1 0 0 0,1 1 0 0 0,-8-4 0 0 0,-15-17 116 0 0,15 14-126 0 0,-48-48 372 0 0,13 14-388 0 0,-47-42 128 0 0,83 76-115 0 0,0-1 1 0 0,-22-15-1 0 0,15 13-3 0 0,1-1 0 0 0,-24-28 0 0 0,35 36 0 0 0,-56-53 0 0 0,4 3 0 0 0,41 41 0 0 0,0 0 0 0 0,-28-18 0 0 0,6 3 0 0 0,-15-5 0 0 0,44 30 0 0 0,-61-37 0 0 0,16 6 0 0 0,-22-11 0 0 0,-6-7 0 0 0,-6-4 0 0 0,11 8 0 0 0,57 37 0 0 0,-27-22 0 0 0,34 26 0 0 0,-21-13 0 0 0,-7-5 0 0 0,33 22 0 0 0,1 1 0 0 0,-1 1 0 0 0,-14-7 0 0 0,-16-8 0 0 0,-37-26 72 0 0,53 30-72 0 0,18 12 0 0 0,-1-1 0 0 0,0 1 0 0 0,-8-4 0 0 0,6 5 0 0 0,1-2 0 0 0,0 1 0 0 0,-9-8 0 0 0,-15-8 0 0 0,26 16-5 0 0,-1-1 0 0 0,1 1-1 0 0,0-1 1 0 0,-8-8 0 0 0,-17-13 303 0 0,18 18-358 0 0,-1-1 0 0 0,1 2 0 0 0,-24-10 0 0 0,7-2 60 0 0,19 13 82 0 0,-21-9-1 0 0,-6-4-276 0 0,15 5 195 0 0,1 2 0 0 0,-32-12 0 0 0,18 7 537 0 0,14 6-2067 0 0,6 5-4171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01T01:12:25.970"/>
    </inkml:context>
    <inkml:brush xml:id="br0">
      <inkml:brushProperty name="width" value="0.15875" units="cm"/>
      <inkml:brushProperty name="height" value="0.15875" units="cm"/>
      <inkml:brushProperty name="color" value="#00A0D7"/>
    </inkml:brush>
  </inkml:definitions>
  <inkml:trace contextRef="#ctx0" brushRef="#br0">4504 1308 6072 0 0,'0'0'948'0'0,"-18"-10"2544"0"0,-67-29 499 0 0,59 26-3134 0 0,-128-72 1886 0 0,43 15-1831 0 0,94 60-816 0 0,0 1 0 0 0,0 0 0 0 0,-25-8 0 0 0,-15-10 326 0 0,24 10-212 0 0,22 12-195 0 0,-74-39 141 0 0,72 37-135 0 0,-1 1 0 0 0,-24-9 0 0 0,-3-1-23 0 0,-62-31 2 0 0,97 45 0 0 0,1 0 0 0 0,-1 1 0 0 0,-11-3 0 0 0,12 4 0 0 0,0-1 0 0 0,0 0 0 0 0,0-1 0 0 0,0 1 0 0 0,0-1 0 0 0,-5-3 0 0 0,-17-9-429 0 0,-28-13-1 0 0,17 10 529 0 0,-4-4 119 0 0,-42-18 107 0 0,-44-7-745 0 0,126 45 537 0 0,-11-3 46 0 0,1-2 0 0 0,-17-9-1 0 0,18 10-251 0 0,0-1 0 0 0,-15-4-1 0 0,1 0 358 0 0,-10-5-268 0 0,-40-12 0 0 0,4 8 64 0 0,13-1-856 0 0,20 6 1017 0 0,20 6-259 0 0,-26-6 1 0 0,0-2 33 0 0,-33-11 448 0 0,-12-4-238 0 0,69 25-614 0 0,-37-15 0 0 0,43 16 514 0 0,0 0-1 0 0,0 1 1 0 0,-19-3-1 0 0,16 4-328 0 0,-27-10 0 0 0,-114-32 465 0 0,138 40 316 0 0,-104-22-508 0 0,72 17-43 0 0,-28-9 127 0 0,-17-5 239 0 0,30 8-93 0 0,-46-10-20 0 0,-49-16-136 0 0,79 22-64 0 0,53 13-92 0 0,15 3 12 0 0,-26-9-1 0 0,30 10 26 0 0,1 0 0 0 0,-1 0 0 0 0,-14-1 0 0 0,-7-2 8 0 0,-27-3-86 0 0,18 4 138 0 0,-55-8-133 0 0,-19-2 139 0 0,81 13 190 0 0,-23-4-285 0 0,30 2-88 0 0,-45-1 0 0 0,-5-1 426 0 0,57 4-129 0 0,-165-9 184 0 0,99 8 498 0 0,15-2-1254 0 0,54 4 417 0 0,10 1-5 0 0,0 0 1 0 0,0 0 0 0 0,-11 2-1 0 0,-16-2 27 0 0,-25 3-56 0 0,15-1 64 0 0,34 0-84 0 0,1-1-3568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01T01:12:46.033"/>
    </inkml:context>
    <inkml:brush xml:id="br0">
      <inkml:brushProperty name="width" value="0.15875" units="cm"/>
      <inkml:brushProperty name="height" value="0.15875" units="cm"/>
      <inkml:brushProperty name="color" value="#00A0D7"/>
    </inkml:brush>
  </inkml:definitions>
  <inkml:trace contextRef="#ctx0" brushRef="#br0">1892 457 8512 0 0,'0'0'4368'0'0,"-14"3"-2640"0"0,-91 1 567 0 0,48-2-1700 0 0,-28-10-670 0 0,-8 2 75 0 0,28 3 0 0 0,25 2 1393 0 0,21 0-1089 0 0,-34-4-1 0 0,-84-14-303 0 0,74 8 0 0 0,8 1 0 0 0,38 11 0 0 0,15 0 0 0 0,0-1 0 0 0,0 0 0 0 0,0 1 0 0 0,0-1 0 0 0,-1 0 0 0 0,1 0 0 0 0,0 0 0 0 0,-3-1 0 0 0,-21-3 0 0 0,20 3 0 0 0,1 0 0 0 0,-1 0 0 0 0,0 0 0 0 0,-9-5 0 0 0,4 3 0 0 0,0-1 0 0 0,0 1 0 0 0,-20-2 0 0 0,-8-2 0 0 0,-85-23 0 0 0,105 25 60 0 0,-65-20 324 0 0,28 5-524 0 0,16 6 205 0 0,23 8-221 0 0,-29-13-1 0 0,26 10 327 0 0,-40-13-1 0 0,-5-1-180 0 0,43 13 8 0 0,4 3 135 0 0,0-2 0 0 0,-25-15-1 0 0,26 13-8 0 0,-45-28-423 0 0,-12 7 757 0 0,37 10-457 0 0,20 12 0 0 0,-33-15 0 0 0,42 21-1292 0 0,5 3-176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01T01:12:49.236"/>
    </inkml:context>
    <inkml:brush xml:id="br0">
      <inkml:brushProperty name="width" value="0.15875" units="cm"/>
      <inkml:brushProperty name="height" value="0.15875" units="cm"/>
      <inkml:brushProperty name="color" value="#00A0D7"/>
    </inkml:brush>
  </inkml:definitions>
  <inkml:trace contextRef="#ctx0" brushRef="#br0">1644 1263 7224 0 0,'0'0'209'0'0,"-21"-8"3576"0"0,-94-42 1283 0 0,25 6-3085 0 0,73 36-1451 0 0,1 0-1 0 0,-30-19 1 0 0,-5-5 27 0 0,-79-45-249 0 0,99 57-217 0 0,13 9 26 0 0,-28-23-1 0 0,10 6 100 0 0,-10-8 564 0 0,-58-48-860 0 0,69 59-40 0 0,-24-20 266 0 0,38 28-417 0 0,-10-9 530 0 0,23 19-309 0 0,0 0 0 0 0,-16-10 0 0 0,16 11 107 0 0,-1 0 0 0 0,-14-14-1 0 0,10 8-24 0 0,-1 0-1 0 0,0 1 0 0 0,-17-10 0 0 0,-22-18-128 0 0,-44-37 121 0 0,31 16-464 0 0,-5-3 964 0 0,46 41-523 0 0,16 15 9 0 0,0-1 0 0 0,0-1 1 0 0,0 0-1 0 0,-11-16 0 0 0,16 20-19 0 0,0 0 0 0 0,-1 0 0 0 0,-7-7 0 0 0,-11-13 769 0 0,-14-22-1376 0 0,9 15 614 0 0,-13-23 0 0 0,36 47-98 0 0,-1 0 0 0 0,0 0-1 0 0,-1 1 1 0 0,0 0 0 0 0,0 1 0 0 0,-10-8-1 0 0,16 13-590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01T01:12:55.457"/>
    </inkml:context>
    <inkml:brush xml:id="br0">
      <inkml:brushProperty name="width" value="0.15875" units="cm"/>
      <inkml:brushProperty name="height" value="0.15875" units="cm"/>
      <inkml:brushProperty name="color" value="#00A0D7"/>
    </inkml:brush>
  </inkml:definitions>
  <inkml:trace contextRef="#ctx0" brushRef="#br0">5001 2056 8496 0 0,'0'0'636'0'0,"-17"-15"3862"0"0,-94-84 47 0 0,22 29-3278 0 0,47 35-595 0 0,0-1-327 0 0,-19-11 111 0 0,17 14-372 0 0,-18-9 21 0 0,30 21 46 0 0,-95-65 620 0 0,109 75-744 0 0,-25-23-1 0 0,23 19-72 0 0,-39-25-1 0 0,25 18 148 0 0,-63-52-317 0 0,70 56 216 0 0,15 11 0 0 0,-18-15 0 0 0,-12-9 0 0 0,20 16 0 0 0,-14-11-13 0 0,-1 2 0 0 0,-41-20-1 0 0,-4-1-18 0 0,58 34 82 0 0,-49-26-380 0 0,53 25 524 0 0,-32-12-1 0 0,-1 0-172 0 0,-21-8-117 0 0,52 20 96 0 0,-25-7 0 0 0,-36-18-113 0 0,-40-17 280 0 0,78 37-186 0 0,16 6-93 0 0,-39-19 0 0 0,-48-29 301 0 0,46 20-189 0 0,57 32 0 0 0,-22-8 0 0 0,22 10 0 0 0,-24-13 0 0 0,18 8-168 0 0,-36-13 0 0 0,3 1 315 0 0,15 5-124 0 0,-19-6-53 0 0,23 9 4 0 0,-30-8-64 0 0,30 12 125 0 0,4 1-53 0 0,-58-11 1 0 0,67 17 17 0 0,-28-9 0 0 0,31 7 0 0 0,-1 1 0 0 0,-24-4 0 0 0,33 7 0 0 0,0-1 0 0 0,-1 0 0 0 0,-13-6 0 0 0,-3-1 0 0 0,-30-5 0 0 0,-24-5 88 0 0,9 2-86 0 0,-51-16 32 0 0,104 27-13 0 0,-23-2 0 0 0,3 0 125 0 0,-97-20-82 0 0,4-5-64 0 0,-48-6-368 0 0,97 20 368 0 0,-21-4 0 0 0,54 11-13 0 0,-61-12 389 0 0,13 7-739 0 0,1 5 618 0 0,91 12-118 0 0,-20-2-150 0 0,-7 0 39 0 0,0-2 0 0 0,-36-9-1 0 0,-28-9-481 0 0,-30 0 472 0 0,47 7 240 0 0,30 4-416 0 0,5-4 534 0 0,15 2-468 0 0,5 3 46 0 0,12 4-78 0 0,10 4 109 0 0,1 1 0 0 0,-1 0 0 0 0,0 0 0 0 0,0 1-1 0 0,0-1 1 0 0,0 0 0 0 0,1 0 0 0 0,-1 1 0 0 0,0 0 0 0 0,-5-1 417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01T01:13:54.329"/>
    </inkml:context>
    <inkml:brush xml:id="br0">
      <inkml:brushProperty name="width" value="0.15875" units="cm"/>
      <inkml:brushProperty name="height" value="0.15875" units="cm"/>
      <inkml:brushProperty name="color" value="#00A0D7"/>
    </inkml:brush>
  </inkml:definitions>
  <inkml:trace contextRef="#ctx0" brushRef="#br0">1 2635 4864 0 0,'0'0'689'0'0,"17"-9"6076"0"0,34-7-3054 0 0,-17 4-2926 0 0,1 1-13 0 0,-9 1-436 0 0,75-22-51 0 0,32-28 283 0 0,4 3-352 0 0,-42 12-36 0 0,-46 22-16 0 0,-28 12 106 0 0,18-7 148 0 0,-13 4-452 0 0,-22 11 12 0 0,0 1 0 0 0,0-1-1 0 0,0 1 1 0 0,0 0 0 0 0,6-1-1 0 0,-1-1 51 0 0,0 1-1 0 0,0-1 0 0 0,12-8 0 0 0,14-6 56 0 0,54-22-51 0 0,-78 35 22 0 0,-1 0 0 0 0,1 0 0 0 0,14-3 0 0 0,-18 5-106 0 0,0 0 0 0 0,-1 0-1 0 0,1-1 1 0 0,10-7 0 0 0,4-2 65 0 0,59-39 179 0 0,-53 32-182 0 0,-22 15-31 0 0,0 1 0 0 0,0-1-1 0 0,1 2 1 0 0,11-7 0 0 0,-11 6 39 0 0,0 1 0 0 0,-1-1 0 0 0,1 0 0 0 0,-1-1-1 0 0,7-6 1 0 0,9-8-61 0 0,81-68 139 0 0,-55 47-96 0 0,22-29 64 0 0,-64 64-64 0 0,-1 0 0 0 0,0 0 0 0 0,5-8 0 0 0,8-8 0 0 0,49-45 0 0 0,-53 52 9 0 0,0 0 19 0 0,16-21-1 0 0,-14 13 62 0 0,-7 9-37 0 0,19-23-1 0 0,-22 30-44 0 0,0 0-1 0 0,-1 0 0 0 0,4-9 0 0 0,5-5 161 0 0,30-44-155 0 0,-14 11 62 0 0,-23 42-33 0 0,-1 0 1 0 0,4-13-1 0 0,3-6-35 0 0,8-16-6 0 0,-10 21 0 0 0,15-27 0 0 0,0-3 0 0 0,0 2 0 0 0,30-50 40 0 0,-11 31-40 0 0,-25 43 0 0 0,-8 11 0 0 0,17-20 0 0 0,-14 19 65 0 0,7-7-66 0 0,-19 24 1 0 0,0-1 0 0 0,-1 1 0 0 0,1-1 0 0 0,0 0 0 0 0,2-5 0 0 0,7-10 0 0 0,0 6-12 0 0,-1 1-1 0 0,-1-1 0 0 0,0-1 0 0 0,12-20 0 0 0,-17 25 29 0 0,0 1 0 0 0,9-11 1 0 0,-3 5 62 0 0,2-3-117 0 0,8-12 12 0 0,-17 24 26 0 0,0 0 0 0 0,0 0 0 0 0,0 0 0 0 0,4-3 0 0 0,-3 3 0 0 0,-1 1 0 0 0,1-1 0 0 0,-1 0 0 0 0,3-5 0 0 0,-2 2 0 0 0,1 0 0 0 0,0 1 0 0 0,0-1 0 0 0,0 1 0 0 0,1 0 0 0 0,6-5 0 0 0,12-22-64 0 0,61-50 64 0 0,-78 77 0 0 0,-1 0 0 0 0,1-1 0 0 0,-1 0 0 0 0,0-1 0 0 0,5-9 0 0 0,10-9-64 0 0,-18 21 64 0 0,0 1 0 0 0,0-1 0 0 0,1 0 0 0 0,-1 1 0 0 0,8-7 0 0 0,9-12 0 0 0,1-2 71 0 0,-16 19-73 0 0,1-1 0 0 0,-1 1 1 0 0,6-10-1 0 0,-8 11 2 0 0,1 1 0 0 0,-1-1 0 0 0,1 1 0 0 0,0 0 0 0 0,8-6 0 0 0,1 0 0 0 0,-3 0 0 0 0,19-15 0 0 0,-26 23 18 0 0,0 0-1 0 0,-1 0 0 0 0,0-1 1 0 0,1 1-1 0 0,-1-1 1 0 0,3-4-1 0 0,-4 4-15 0 0,1 0 0 0 0,0 0 1 0 0,0 1-1 0 0,0-1 0 0 0,1 1 0 0 0,-1 0 0 0 0,1-1 1 0 0,4-2-1 0 0,11-14-80 0 0,-14 16 112 0 0,-1 0 1 0 0,0 0-1 0 0,0 0 0 0 0,5-7 0 0 0,-8 9-288 0 0,1 0 765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01T00:31:53.083"/>
    </inkml:context>
    <inkml:brush xml:id="br0">
      <inkml:brushProperty name="width" value="0.05" units="cm"/>
      <inkml:brushProperty name="height" value="0.05" units="cm"/>
      <inkml:brushProperty name="color" value="#FF0000"/>
    </inkml:brush>
  </inkml:definitions>
  <inkml:trace contextRef="#ctx0" brushRef="#br0">0 14 8032 0 0,'0'0'6021'0'0,"23"-1"-2707"0"0,-13 1-2875 0 0,-1-1 0 0 0,14-3-1 0 0,4-1 118 0 0,82 2 925 0 0,-73 3-1151 0 0,-15 3-229 0 0,-17-2 18 0 0,0-1 0 0 0,0 1 0 0 0,-1-1-1 0 0,1 0 1 0 0,0 0 0 0 0,5-1 0 0 0,-4 1-114 0 0,-1 0 0 0 0,1 0 0 0 0,-1 0 0 0 0,1 0 0 0 0,-1 1 0 0 0,6 1 0 0 0,17 2 256 0 0,33 1 195 0 0,-47-4-393 0 0,1 0 0 0 0,21 6 1 0 0,-24-5-42 0 0,81 17 558 0 0,-72-16-580 0 0,-6-1 0 0 0,1 1 0 0 0,14 4 0 0 0,-24-6 0 0 0,0 1 0 0 0,0-2 0 0 0,0 1 0 0 0,0-1 0 0 0,0 1 0 0 0,8-2 0 0 0,0 1 0 0 0,-7 1 23 0 0,0 0-1 0 0,0 0 0 0 0,0 0 1 0 0,0 1-1 0 0,6 3 0 0 0,7 1 8 0 0,65 20-146 0 0,-36-13 121 0 0,-31-10-10 0 0,31 12 0 0 0,-28-7 19 0 0,13 2-135 0 0,-6-1 55 0 0,62 27 188 0 0,-71-32-105 0 0,1 2-250 0 0,62 36-201 0 0,-61-33 373 0 0,-1-1 1 0 0,39 11-1 0 0,-48-15 49 0 0,0 0 0 0 0,0 1-1 0 0,13 8 1 0 0,-1 1-3 0 0,4-3-24 0 0,9 6 942 0 0,21 26-1687 0 0,-27-21 1576 0 0,-19-13-1533 0 0,-7-6 734 0 0,1 1 0 0 0,-1-1-1 0 0,1-1 1 0 0,-1 1 0 0 0,1 0 0 0 0,7 2-1 0 0,-1 2 35 0 0,1-1 0 0 0,13 12-1 0 0,-10-7 686 0 0,79 56-1392 0 0,-76-56 680 0 0,-12-8 0 0 0,0 0 0 0 0,0 1 0 0 0,0 0 0 0 0,6 6 0 0 0,20 15 25 0 0,-26-22-19 0 0,0 1 0 0 0,0 0-1 0 0,0 1 1 0 0,0-1-1 0 0,0 1 1 0 0,3 5-1 0 0,-5-7-5 0 0,0 0 0 0 0,-1-1 0 0 0,1 1 0 0 0,0-1 0 0 0,0 0 0 0 0,4 3 0 0 0,10 7 0 0 0,-2 0 17 0 0,-11-9-10 0 0,0 0 1 0 0,0 1 0 0 0,-1-1 0 0 0,1 0 0 0 0,5 9 0 0 0,9 5 82 0 0,-2-1 2 0 0,-1-2-37 0 0,-13-12-53 0 0,0 0 1 0 0,1 0 0 0 0,-1 0 0 0 0,0 0 0 0 0,0 1-1 0 0,2 2 1 0 0,-1-1 5 0 0,-1-1 0 0 0,1 0 0 0 0,1 0 0 0 0,-1 0-1 0 0,0 0 1 0 0,7 4 0 0 0,11 10 1 0 0,37 42 109 0 0,-25-25-108 0 0,-22-25-13 0 0,-2 1 1 0 0,15 19-1 0 0,-16-19 37 0 0,15 16-1 0 0,-15-18-7 0 0,0 0 0 0 0,10 16-1 0 0,-13-17-20 0 0,2 4 29 0 0,14 18-1 0 0,42 41 31 0 0,-23-25-125 0 0,-37-41 69 0 0,1 1-1 0 0,-1 0 1 0 0,0 0-1 0 0,-1 0 1 0 0,1 0 0 0 0,3 10-1 0 0,-5-13-7 0 0,1 1 0 0 0,-1-1 0 0 0,1 1 0 0 0,0-1 0 0 0,4 4 0 0 0,4 6 0 0 0,-7-8 6 0 0,-2-3-3 0 0,0 0 0 0 0,-1-1 0 0 0,1 1 0 0 0,-1 0 0 0 0,1-1 0 0 0,-1 1 0 0 0,1 0 0 0 0,-1 0-1 0 0,0 0 1 0 0,1 0 0 0 0,-1 0 0 0 0,0-1 0 0 0,0 1 0 0 0,0 0 0 0 0,1 0 0 0 0,-1 0 0 0 0,0 0 0 0 0,0 0-1 0 0,-1 1 1 0 0,3 1-15 0 0,0 0 0 0 0,0 0 0 0 0,0 0 1 0 0,1 0-1 0 0,-1 0 0 0 0,1-1 0 0 0,4 4 0 0 0,-7-5 11 0 0,1 0-1 0 0,0-1 0 0 0,0 1-1 0 0,0 0 1 0 0,0 0 0 0 0,-1 0-1 0 0,1 0 1 0 0,0 1 0 0 0,-1-1 0 0 0,1 0-1 0 0,-1 0 1 0 0,1 0 0 0 0,-1 0-1 0 0,1 1 1 0 0,-1-1 0 0 0,0 2-1 0 0,3 8 6 0 0,0-6 23 0 0,0-1 1 0 0,-1 1 0 0 0,2-1 0 0 0,3 6-1 0 0,-3-6 4 0 0,-1 0-1 0 0,0 1 0 0 0,0-1 0 0 0,3 7 1 0 0,14 32-332 0 0,-19-40 301 0 0,0-1-1 0 0,1 0 0 0 0,-1 0 0 0 0,1 0 1 0 0,0 1-1 0 0,2 1 0 0 0,-2-3 20 0 0,-1 1 0 0 0,0-1 0 0 0,1 1 0 0 0,-1-1 0 0 0,0 1 0 0 0,0-1 1 0 0,0 1-1 0 0,0 0 0 0 0,0 0 0 0 0,0-1 0 0 0,0 1 0 0 0,1 4 0 0 0,0 0-4 0 0,0 1 1 0 0,1-1-1 0 0,0 1 0 0 0,0-1 1 0 0,5 8-1 0 0,-2-4-11 0 0,-3-5-20 0 0,0 0-1 0 0,-1 0 1 0 0,0 0-1 0 0,0 0 1 0 0,0 0-1 0 0,1 7 1 0 0,-2-9 25 0 0,0 0 0 0 0,1 0 0 0 0,-1 0 0 0 0,1 0 0 0 0,-1-1 0 0 0,5 5 0 0 0,7 15 82 0 0,3 11-90 0 0,-12-26 0 0 0,0 0 0 0 0,6 15 0 0 0,-10-20-9 0 0,1 0 0 0 0,0 0-1 0 0,0 0 1 0 0,0 0-1 0 0,0-1 1 0 0,0 1 0 0 0,0-1-1 0 0,1 1 1 0 0,0 1-1 0 0,7 8 7 0 0,-8-10 7 0 0,-1 0 0 0 0,0 0 0 0 0,1-1 0 0 0,-1 1 0 0 0,0 0 0 0 0,0 0 0 0 0,0 0 0 0 0,0 0 0 0 0,1 0 0 0 0,-1 0 0 0 0,0-1 0 0 0,0 1 1 0 0,-1 2-1 0 0,1-2-4 0 0,0-1 1 0 0,0 1 0 0 0,0 0-1 0 0,0 0 1 0 0,0 0 0 0 0,0 0-1 0 0,0 0 1 0 0,0-1 0 0 0,0 1 0 0 0,0 0-1 0 0,1 0 1 0 0,-1 0 0 0 0,0-1-1 0 0,0 1 1 0 0,1 0 0 0 0,-1 0-1 0 0,1-1 1 0 0,-1 1 0 0 0,1 0-1 0 0,-1-1 1 0 0,1 1 0 0 0,-1 0 0 0 0,2 0-1 0 0,0 2 0 0 0,1-1 0 0 0,0 1 0 0 0,-1 0 0 0 0,1 1 0 0 0,1 3 0 0 0,0-1 0 0 0,31 41-297 0 0,-34-46 309 0 0,0 0 0 0 0,0 1 1 0 0,-1-1-1 0 0,1 1 0 0 0,-1-1 0 0 0,1 1 1 0 0,-1 0-1 0 0,0-1 0 0 0,0 1 1 0 0,0 0-1 0 0,0 1 0 0 0,0-1-19 0 0,0-1-1 0 0,0 0 1 0 0,0 0 0 0 0,0 1-1 0 0,0-1 1 0 0,1 0 0 0 0,-1 0-1 0 0,0 1 1 0 0,1-1-1 0 0,-1 0 1 0 0,1 0 0 0 0,-1 0-1 0 0,1 1 1 0 0,-1-1 0 0 0,1 0-1 0 0,0 0 1 0 0,-1 0 0 0 0,1 0-1 0 0,0 0 1 0 0,0 0 0 0 0,1 0-1 0 0,0 1 31 0 0,0 0-1 0 0,0-1 0 0 0,0 1 0 0 0,0 0 1 0 0,-1 0-1 0 0,1 0 0 0 0,0 0 1 0 0,-1 1-1 0 0,0-1 0 0 0,1 0 0 0 0,-1 1 1 0 0,0-1-1 0 0,1 5 0 0 0,13 16-86 0 0,-6-8 64 0 0,-7-13 0 0 0,-1 0 0 0 0,0 0 0 0 0,1-1 0 0 0,-1 1 0 0 0,0 0 0 0 0,-1 0 0 0 0,1 0 0 0 0,1 4 0 0 0,0-2-22 0 0,-1-1 0 0 0,1 0 1 0 0,0 1-1 0 0,0-1 0 0 0,1 0 0 0 0,-1 0 0 0 0,1-1 0 0 0,3 4 0 0 0,2 3-29 0 0,8 11 287 0 0,-12-14-234 0 0,0 0-1 0 0,-1 0 1 0 0,0 0-1 0 0,0 0 1 0 0,0 0-1 0 0,-1 1 1 0 0,3 9-1 0 0,-4-13 3 0 0,0 1 0 0 0,0-1 0 0 0,1-1 0 0 0,-1 1 0 0 0,4 5 0 0 0,4 7-276 0 0,-3-8 272 0 0,-6-7 0 0 0,1 1 0 0 0,-1-1 0 0 0,1 1 0 0 0,-1-1 0 0 0,1 1 0 0 0,-1-1 0 0 0,1 1 0 0 0,-1-1 0 0 0,1 1 0 0 0,-1-1 0 0 0,0 1 0 0 0,0 0 0 0 0,1-1 0 0 0,-1 1 0 0 0,0 0 0 0 0,0-1 0 0 0,1 1 0 0 0,-1 0 0 0 0,0-1 0 0 0,0 1 0 0 0,0 0 0 0 0,0 0 0 0 0,17 23 432 0 0,-5-5-512 0 0,-7-11 76 0 0,-4-4-2 0 0,1-1 0 0 0,0 0 0 0 0,0 1 0 0 0,0-1-1 0 0,0 0 1 0 0,0-1 0 0 0,5 5 0 0 0,-5-4 1 0 0,1 0 0 0 0,-1 1 0 0 0,0-1 0 0 0,0 0 0 0 0,0 1 0 0 0,0 0 0 0 0,2 6-1 0 0,4 9-252 0 0,-1-6 258 0 0,0 1 388 0 0,-6-11-397 0 0,1 0 0 0 0,-1 0 0 0 0,1 1 0 0 0,0-1 0 0 0,0 0 0 0 0,4 4 1 0 0,-6-7-48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01T01:14:04.777"/>
    </inkml:context>
    <inkml:brush xml:id="br0">
      <inkml:brushProperty name="width" value="0.15875" units="cm"/>
      <inkml:brushProperty name="height" value="0.15875" units="cm"/>
      <inkml:brushProperty name="color" value="#00A0D7"/>
    </inkml:brush>
  </inkml:definitions>
  <inkml:trace contextRef="#ctx0" brushRef="#br0">6763 1 6688 0 0,'0'0'5605'0'0,"-28"3"-4618"0"0,-14 6-66 0 0,-15 2 467 0 0,-13-4-1593 0 0,47-2 435 0 0,17-3-182 0 0,0-1 1 0 0,0 0-1 0 0,-11 1 1 0 0,-29 4 135 0 0,4 2-154 0 0,-18 3 68 0 0,-28 3 1109 0 0,54-9-1617 0 0,-67 15 900 0 0,-6 5-162 0 0,41-1-368 0 0,6-2 288 0 0,42-17-248 0 0,1 1 0 0 0,-30 15 0 0 0,-54 27 0 0 0,76-36-119 0 0,-52 18 0 0 0,28-13 45 0 0,22-3 400 0 0,-5 2-308 0 0,13-8-58 0 0,1 0 0 0 0,-18 12 0 0 0,11-7 304 0 0,-82 35-352 0 0,34-4 304 0 0,-11 5-216 0 0,15 0 128 0 0,47-36-128 0 0,-45 31 0 0 0,10-5 0 0 0,-2 1 0 0 0,15-11 0 0 0,24-16 0 0 0,-26 22 0 0 0,-13 25 0 0 0,34-34 0 0 0,19-19 0 0 0,1 0 0 0 0,-1-1 0 0 0,-8 6 0 0 0,-22 22 88 0 0,26-24-68 0 0,-21 17 0 0 0,-3 0-23 0 0,21-16 42 0 0,-23 16 0 0 0,29-22-30 0 0,0 0-1 0 0,1 1 1 0 0,0 0-1 0 0,0 0 1 0 0,-8 10-1 0 0,-2 3-6 0 0,-73 86-2 0 0,52-50 0 0 0,30-46 1 0 0,-2 4 15 0 0,-1-1 0 0 0,0 0 0 0 0,-13 11-1 0 0,19-19-16 0 0,-1 1 0 0 0,1 0 0 0 0,-7 10-1 0 0,-6 8 61 0 0,1-4-57 0 0,2 0 0 0 0,1 1 0 0 0,0 1 0 0 0,-11 25 0 0 0,17-33-2 0 0,-1-1 0 0 0,-12 16 0 0 0,-1 1 0 0 0,-4 11 68 0 0,-16 23-8 0 0,-3-3 4 0 0,0 6-130 0 0,18-23 44 0 0,4-2-7 0 0,7-11 58 0 0,-32 67 99 0 0,32-62-128 0 0,1-2 0 0 0,-17 28 64 0 0,-5 2-64 0 0,2 0 0 0 0,16-31 0 0 0,10-16 0 0 0,-9 20 0 0 0,12-23 0 0 0,0-1 0 0 0,-1 0 0 0 0,-1 0 0 0 0,-11 16 0 0 0,11-19 2 0 0,0 1-1 0 0,-5 11 1 0 0,7-12-19 0 0,0 0 0 0 0,-1 0 0 0 0,-9 10-1 0 0,5-7 54 0 0,-14 23 1 0 0,17-25 18 0 0,-24 27-55 0 0,6-8 0 0 0,-20 23 0 0 0,-26 35 168 0 0,12-21-264 0 0,-3-9 16 0 0,-37 27 280 0 0,73-64-210 0 0,16-13-21 0 0,1 0 0 0 0,-11 11-1 0 0,8-7 48 0 0,-27 20 0 0 0,25-20 0 0 0,-18 16 0 0 0,22-18-54 0 0,0-1-1 0 0,-13 8 1 0 0,-5 4 153 0 0,-72 54-381 0 0,36-30 598 0 0,64-44-334 0 0,-79 58 2 0 0,23-16 0 0 0,43-33 46 0 0,-86 55-36 0 0,23-22-351 0 0,-20 18 682 0 0,64-48-341 0 0,-6 8-64 0 0,-60 26 96 0 0,-5 4-32 0 0,77-36 0 0 0,0-2 0 0 0,-11 6 0 0 0,20-8 6 0 0,-36 15-1 0 0,4-3-132 0 0,20-7 88 0 0,-46 16 0 0 0,-69 22 233 0 0,119-43-176 0 0,10-3 28 0 0,0-1 0 0 0,-1-1 0 0 0,1-1 0 0 0,-27 5 0 0 0,28-7 82 0 0,1 0-1 0 0,-17 6 1 0 0,5-1-127 0 0,-28 3-14 0 0,29-5-54 0 0,-34 9 1 0 0,38-8 134 0 0,-35 4 0 0 0,13-3 62 0 0,-67 24-183 0 0,15-5 258 0 0,64-20-311 0 0,-59 11 196 0 0,-26-2 38 0 0,1 3-64 0 0,64-10-64 0 0,5-2 0 0 0,28-3 2 0 0,-22 2 50 0 0,28-5-49 0 0,-1 1 0 0 0,-11 3 0 0 0,13-2-2 0 0,-55 3 191 0 0,53-2-181 0 0,-21 1 42 0 0,-34 2 3 0 0,53-6-56 0 0,0 0 0 0 0,-18 4 0 0 0,-5-7 64 0 0,34 4-60 0 0,0-1 0 0 0,1 1 0 0 0,-1-1 0 0 0,0 1 0 0 0,0-1 0 0 0,0 0 0 0 0,0 0 0 0 0,1 0 0 0 0,-1-1 0 0 0,0 1 0 0 0,0 0 0 0 0,0-1 0 0 0,1 0 0 0 0,-1 0 0 0 0,0 0 0 0 0,1 0 0 0 0,-5-2 0 0 0,2-7-1565 0 0,4 8 530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01T01:14:45.685"/>
    </inkml:context>
    <inkml:brush xml:id="br0">
      <inkml:brushProperty name="width" value="0.15875" units="cm"/>
      <inkml:brushProperty name="height" value="0.15875" units="cm"/>
      <inkml:brushProperty name="color" value="#00A0D7"/>
    </inkml:brush>
  </inkml:definitions>
  <inkml:trace contextRef="#ctx0" brushRef="#br0">3706 338 5040 0 0,'0'0'4136'0'0,"-18"6"-378"0"0,8-8-3102 0 0,0 1 0 0 0,0-1 0 0 0,0 0 0 0 0,1-1 0 0 0,-15-6 0 0 0,4 2-215 0 0,-25-7-422 0 0,-47-18 106 0 0,72 24 185 0 0,-25-6 0 0 0,28 10-244 0 0,0-2-1 0 0,-29-13 0 0 0,23 7 63 0 0,-2 0 0 0 0,-49-16 0 0 0,-42-10 300 0 0,107 36-373 0 0,-6-1 43 0 0,0-1 0 0 0,-23-10-1 0 0,31 11-97 0 0,0 1 0 0 0,-1 0 0 0 0,1 0 0 0 0,-1 1 0 0 0,1 0 0 0 0,-13-1 0 0 0,10 2 0 0 0,0-1 0 0 0,-17-4 0 0 0,2 0 0 0 0,0 1 0 0 0,-42-2 0 0 0,25 3 0 0 0,-2-2 0 0 0,-51-11 0 0 0,76 11 0 0 0,10 2 0 0 0,1 1 0 0 0,-1 0 0 0 0,0 1 0 0 0,-9-1 0 0 0,-10 0 0 0 0,1 0 0 0 0,-35-9 0 0 0,-6 3 0 0 0,16 3 0 0 0,32 4 21 0 0,-25-1-1 0 0,-16 0-21 0 0,46 1-21 0 0,0 1 0 0 0,-27 2 0 0 0,-5 1 24 0 0,-22 0 29 0 0,38-1-10 0 0,-57-4-1 0 0,65 1 7 0 0,-29 1 0 0 0,16 1-89 0 0,-156-1 62 0 0,61 3 0 0 0,85 0 0 0 0,0-1 0 0 0,-28 0 0 0 0,-36 4 0 0 0,-42 11 527 0 0,-65 22-457 0 0,193-34-115 0 0,-25 7 45 0 0,-42 7 0 0 0,14-6 0 0 0,-18 2 0 0 0,53-6 0 0 0,11-2 0 0 0,3-1 0 0 0,-32 11 0 0 0,10-2 0 0 0,37-12-81 0 0,0 0 0 0 0,1 1 0 0 0,-1 1 0 0 0,1 0 0 0 0,-1 1 0 0 0,-19 13-1 0 0,23-13 204 0 0,0-1-1 0 0,1-1 0 0 0,-2 0 1 0 0,-16 5-1 0 0,11-4-168 0 0,-21 9-1809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01T01:14:49.891"/>
    </inkml:context>
    <inkml:brush xml:id="br0">
      <inkml:brushProperty name="width" value="0.15875" units="cm"/>
      <inkml:brushProperty name="height" value="0.15875" units="cm"/>
      <inkml:brushProperty name="color" value="#00A0D7"/>
    </inkml:brush>
  </inkml:definitions>
  <inkml:trace contextRef="#ctx0" brushRef="#br0">2094 0 4544 0 0,'0'0'352'0'0,"-10"5"321"0"0,-4 4 1714 0 0,-1-1-1 0 0,-17 8 1 0 0,23-12-2035 0 0,-1 0-168 0 0,0-1 0 0 0,-15 4 0 0 0,6-2 535 0 0,-72 25 265 0 0,59-21 143 0 0,18-5-831 0 0,0 0 0 0 0,-24 12 0 0 0,25-10-93 0 0,0-1 0 0 0,-23 6-1 0 0,8-2-108 0 0,-11 6 137 0 0,23-9-203 0 0,-24 8 1 0 0,22-9-24 0 0,-24 12 0 0 0,15-6-5 0 0,0-1 80 0 0,1 2 0 0 0,-31 18 0 0 0,-25 13-133 0 0,33-19 112 0 0,-17 10-65 0 0,55-28-9 0 0,-98 68 266 0 0,95-64-294 0 0,-28 15-1 0 0,2-1 183 0 0,10-4-179 0 0,-31 29 0 0 0,47-37 80 0 0,-29 17-1 0 0,-1 0-30 0 0,-92 73-97 0 0,90-68 99 0 0,27-22 0 0 0,0 1-1 0 0,1 1 1 0 0,1 1 0 0 0,-22 22-1 0 0,31-29-20 0 0,0 0-1 0 0,-1-1 0 0 0,0 0 1 0 0,-18 10-1 0 0,20-12 23 0 0,-1 0 1 0 0,1 0-1 0 0,-10 10 0 0 0,-9 7-8 0 0,-3 1 20 0 0,-12 14 30 0 0,29-26-68 0 0,-10 8 21 0 0,13-12 7 0 0,1 0 0 0 0,0 0 1 0 0,-11 14-1 0 0,-22 20-14 0 0,23-22 51 0 0,0 0 0 0 0,-28 20-1 0 0,28-18-50 0 0,5-5 0 0 0,5-8-41 0 0,0 0 0 0 0,1 1-1 0 0,0 0 1 0 0,-11 17 0 0 0,15-14-3222 0 0,3-10 2005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01T01:14:59.253"/>
    </inkml:context>
    <inkml:brush xml:id="br0">
      <inkml:brushProperty name="width" value="0.15875" units="cm"/>
      <inkml:brushProperty name="height" value="0.15875" units="cm"/>
      <inkml:brushProperty name="color" value="#00A0D7"/>
    </inkml:brush>
  </inkml:definitions>
  <inkml:trace contextRef="#ctx0" brushRef="#br0">3537 1678 4232 0 0,'2'5'7464'0'0,"-5"-11"-5587"0"0,-7-6-500 0 0,5 6-549 0 0,-77-122 2153 0 0,68 104-2668 0 0,-33-42 0 0 0,19 30-280 0 0,-68-76 258 0 0,65 82-276 0 0,5 6 271 0 0,-36-47-1 0 0,52 60-265 0 0,0 0-1 0 0,-12-10 0 0 0,9 9-12 0 0,-13-15 0 0 0,15 14 157 0 0,-19-16 0 0 0,-1 0-180 0 0,24 21-3 0 0,-44-42 14 0 0,15 21 5 0 0,-36-28-13 0 0,-5-7 146 0 0,34 28-18 0 0,27 21 112 0 0,-35-25-1 0 0,-90-53-98 0 0,1 4-520 0 0,24 13 784 0 0,7 19-752 0 0,91 48 360 0 0,-22-10 0 0 0,-4-2 0 0 0,31 13 45 0 0,-6-2 52 0 0,0 0 0 0 0,-38-13 0 0 0,30 14-241 0 0,-28-15-1 0 0,54 23 98 0 0,-131-56 391 0 0,8 7-688 0 0,-1 1 427 0 0,96 38-34 0 0,20 6-66 0 0,-1 1 1 0 0,1 1-1 0 0,-1 0 0 0 0,0 1 1 0 0,-11-2-1 0 0,9 2 24 0 0,1-1 0 0 0,-1 0 0 0 0,-16-6 0 0 0,12 3 196 0 0,-14-3-145 0 0,-8 0-50 0 0,-48-4-1 0 0,-151 1-375 0 0,199 11 368 0 0,-25 1 0 0 0,45 0 0 0 0,-25-2 0 0 0,-2-1 0 0 0,-36-1 11 0 0,-124 2 42 0 0,104 5-53 0 0,41 2-5 0 0,0-1 98 0 0,-34 2-82 0 0,86-5-77 0 0,1 0 1 0 0,-1 0-1 0 0,0 1 0 0 0,1-1 1 0 0,-9 5-1 0 0,3-2-1381 0 0,8-3 197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01T01:15:05.896"/>
    </inkml:context>
    <inkml:brush xml:id="br0">
      <inkml:brushProperty name="width" value="0.15875" units="cm"/>
      <inkml:brushProperty name="height" value="0.15875" units="cm"/>
      <inkml:brushProperty name="color" value="#00A0D7"/>
    </inkml:brush>
  </inkml:definitions>
  <inkml:trace contextRef="#ctx0" brushRef="#br0">3519 3608 7488 0 0,'0'0'568'0'0,"-1"0"-571"0"0,0-2 538 0 0,-1 0 288 0 0,-1 0 78 0 0,-11-12 2358 0 0,6 4-2094 0 0,-3-8-171 0 0,-5-6-285 0 0,0 3 143 0 0,-22-41 0 0 0,-30-67 20 0 0,13 50-424 0 0,-11-43 88 0 0,14 23-336 0 0,10 8-145 0 0,8 15-46 0 0,-9 1 92 0 0,11 26-42 0 0,0-5-194 0 0,-8-12 118 0 0,33 55 17 0 0,-11-23 0 0 0,12 22 0 0 0,0 1 0 0 0,-10-14 0 0 0,-1-1 0 0 0,-23-46 0 0 0,1 4 0 0 0,13 22 90 0 0,13 23-103 0 0,-18-26 0 0 0,-1-5 13 0 0,-8-8 24 0 0,0 0-48 0 0,-19-25 88 0 0,-47-60-128 0 0,25 48 64 0 0,-45-42 64 0 0,36 45-64 0 0,84 89-3 0 0,-56-62 6 0 0,19 26-3 0 0,25 24 0 0 0,-48-54 0 0 0,37 46-794 0 0,8 8 700 0 0,-66-68 966 0 0,-29-20-1752 0 0,71 64 1402 0 0,22 23-908 0 0,18 17 359 0 0,1-1 0 0 0,0 1 0 0 0,-1-1-1 0 0,-4-6 1 0 0,-1-2 299 0 0,0 1 0 0 0,-16-13 0 0 0,8 7-264 0 0,-84-79-8 0 0,50 48 0 0 0,26 27 0 0 0,-44-37-100 0 0,0 3 137 0 0,26 23-38 0 0,-70-48 1 0 0,-5 6 0 0 0,93 59-97 0 0,-16-8-544 0 0,20 9 629 0 0,0 1 1 0 0,-26-11-1 0 0,-32-17 356 0 0,10 3-553 0 0,15 8 87 0 0,-7 0 122 0 0,20 8 0 0 0,22 11 0 0 0,-41-16 0 0 0,13 6 0 0 0,13 4 0 0 0,15 9 23 0 0,-7-3 223 0 0,-1 1 0 0 0,-34-9-1 0 0,-37-6-277 0 0,66 15 387 0 0,6 1-1202 0 0,9 5-4379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01T01:15:26.215"/>
    </inkml:context>
    <inkml:brush xml:id="br0">
      <inkml:brushProperty name="width" value="0.15875" units="cm"/>
      <inkml:brushProperty name="height" value="0.15875" units="cm"/>
      <inkml:brushProperty name="color" value="#00A0D7"/>
    </inkml:brush>
  </inkml:definitions>
  <inkml:trace contextRef="#ctx0" brushRef="#br0">2130 539 5432 0 0,'0'0'158'0'0,"12"19"2506"0"0,8 31 1268 0 0,-2-13-2398 0 0,19 38-334 0 0,54 78 666 0 0,-54-92-685 0 0,-19-29-1112 0 0,35 55 110 0 0,-44-74-134 0 0,-2 1 0 0 0,8 17-1 0 0,0-1-50 0 0,43 95 134 0 0,-53-115-69 0 0,1-1 0 0 0,9 13-1 0 0,-10-15-61 0 0,0 1 0 0 0,0-1 0 0 0,0 1 0 0 0,5 14-1 0 0,-4-8 27 0 0,0 0 0 0 0,2-1-1 0 0,11 18 1 0 0,1 0 14 0 0,38 71 219 0 0,42 89 655 0 0,-91-171-889 0 0,15 21 0 0 0,-13-22-18 0 0,11 23 0 0 0,14 29 47 0 0,-22-43-49 0 0,30 54-2 0 0,19 35 0 0 0,-29-51 0 0 0,-1-2 0 0 0,-9-21 0 0 0,2 9 0 0 0,15 27 48 0 0,-3-13 168 0 0,-10-28-216 0 0,-27-36 0 0 0,-1-1 0 0 0,1 1 0 0 0,0-1 0 0 0,0 1 0 0 0,0-1 0 0 0,-1 0 0 0 0,0-1 0 0 0,0 1 0 0 0,1 0 0 0 0,-1 0 0 0 0,0 0 0 0 0,0 0 0 0 0,0 0 0 0 0,0 0 0 0 0,0 0 0 0 0,0 0 0 0 0,0 0 0 0 0,0 0 0 0 0,0 0 0 0 0,-1 0 0 0 0,1 0 0 0 0,0 0 0 0 0,0 0 0 0 0,-1 0 0 0 0,1 0 0 0 0,-1-1 0 0 0,1 1 0 0 0,-1 0 0 0 0,1 0 0 0 0,-1 0 0 0 0,0-1 0 0 0,-1 2 0 0 0,-8 9-52 0 0,-9 6 40 0 0,4-4 12 0 0,13-12 0 0 0,-23 20-141 0 0,-10 0 184 0 0,31-19-36 0 0,1 0 0 0 0,-1 0 0 0 0,0 0 1 0 0,1 1-1 0 0,0-1 0 0 0,-6 7 0 0 0,-9 12-164 0 0,7-10 89 0 0,11-11 67 0 0,-1 1 1 0 0,0-1-1 0 0,1 1 1 0 0,-1-1-1 0 0,0 1 1 0 0,1 0-1 0 0,-1-1 1 0 0,1 1-1 0 0,-1 0 1 0 0,1 0-1 0 0,0-1 1 0 0,-1 3-1 0 0,0-2 6 0 0,0 1-1 0 0,0-1 1 0 0,1 1 0 0 0,-1-1-1 0 0,0 1 1 0 0,0-1-1 0 0,0 0 1 0 0,-1 0-1 0 0,1 1 1 0 0,0-1-1 0 0,0 0 1 0 0,-1 0-1 0 0,-1 1 1 0 0,-8 8-58 0 0,4-2 66 0 0,1-1 1 0 0,-13 10-1 0 0,9-8-53 0 0,-16 10 36 0 0,19-14 18 0 0,1-1 0 0 0,-1 1 1 0 0,-9 10-1 0 0,-25 19-78 0 0,24-19 64 0 0,-1-1 0 0 0,-28 18 0 0 0,14-5 0 0 0,26-21 0 0 0,-1 0 0 0 0,1 0 0 0 0,-11 5 0 0 0,10-6 0 0 0,-1 0 0 0 0,-10 11 0 0 0,-11 8 0 0 0,-15 8 0 0 0,3-3 64 0 0,-19 19-117 0 0,-2 5 106 0 0,27-22-53 0 0,23-21-51 0 0,-29 22 38 0 0,18-10 53 0 0,-1 0-16 0 0,-36 13-9 0 0,46-26 38 0 0,1 0 0 0 0,0 2 0 0 0,1-1 0 0 0,-14 15 0 0 0,-12 21-235 0 0,27-34 140 0 0,9-10 49 0 0,1 0-1 0 0,-1 0 0 0 0,0 0 1 0 0,1-1-1 0 0,-1 1 0 0 0,0-1 1 0 0,-3 3-1 0 0,-18 14-3 0 0,16-11 167 0 0,-16 13-204 0 0,22-19-9 0 0,0 0 43 0 0,0 1 53 0 0,-3 4 1 0 0,3-6-44 0 0,0-1 29 0 0,0 0-1 0 0,-1 0 0 0 0,1 0 0 0 0,-1 0 0 0 0,1 0 1 0 0,0 0-1 0 0,0 0 0 0 0,-2-2 0 0 0,-34-49-166 0 0,4 5 192 0 0,25 38-59 0 0,1-1 0 0 0,0 1 0 0 0,1-1 0 0 0,0 0 0 0 0,0-1 0 0 0,1 1 0 0 0,-6-21 0 0 0,2 8-5 0 0,-1 0-1 0 0,-14-24 1 0 0,7 14-63 0 0,-36-63 63 0 0,37 68 0 0 0,-12-29 10 0 0,-7-10 44 0 0,-18-24-118 0 0,26 38 64 0 0,-25-42 54 0 0,-17-15-44 0 0,58 92-10 0 0,7 11 0 0 0,0 0 0 0 0,-10-11 0 0 0,8 11 0 0 0,0-1 0 0 0,-8-16 0 0 0,-1 0 0 0 0,-37-55 0 0 0,-26-43 0 0 0,12 4 0 0 0,3 5 0 0 0,44 81 0 0 0,-29-52 0 0 0,-17-41 64 0 0,5 17 0 0 0,0-2-64 0 0,-26-57 104 0 0,56 108-104 0 0,-8-17 0 0 0,32 64-10 0 0,-13-19-1 0 0,13 21 10 0 0,0-1 0 0 0,-9-18 0 0 0,9 15-18 0 0,0 1-1 0 0,-2 0 0 0 0,-16-22 0 0 0,0 0 19 0 0,-19-29 1 0 0,2 3 0 0 0,-29-74 0 0 0,28 49 0 0 0,-3-7 520 0 0,11 14-822 0 0,24 58 606 0 0,-1-5-426 0 0,-2 1 0 0 0,-23-35 0 0 0,-21-33 646 0 0,37 62-616 0 0,-5-8 184 0 0,-30-38-92 0 0,21 23-494 0 0,-15-19 420 0 0,-1 11 74 0 0,42 51-63 0 0,0 1-1 0 0,-7-14 1 0 0,9 15 100 0 0,-5-6-2590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01T00:31:59.898"/>
    </inkml:context>
    <inkml:brush xml:id="br0">
      <inkml:brushProperty name="width" value="0.05" units="cm"/>
      <inkml:brushProperty name="height" value="0.05" units="cm"/>
      <inkml:brushProperty name="color" value="#FF0000"/>
    </inkml:brush>
  </inkml:definitions>
  <inkml:trace contextRef="#ctx0" brushRef="#br0">0 2 7136 0 0,'0'-1'3597'0'0,"6"6"-1946"0"0,4 5-283 0 0,-9-7-1081 0 0,0-1 0 0 0,1 0 0 0 0,-1 1 1 0 0,1-1-1 0 0,0 0 0 0 0,0 0 0 0 0,-1 0 1 0 0,5 3-1 0 0,-5-3-224 0 0,1 0 1 0 0,0 0-1 0 0,-1 1 0 0 0,0-1 1 0 0,1 1-1 0 0,-1-1 1 0 0,1 5-1 0 0,4 7 252 0 0,21 39 1009 0 0,-20-43-1064 0 0,-1 1-1 0 0,6 11 0 0 0,11 6 303 0 0,-8-7-481 0 0,-12-17 55 0 0,0 0 0 0 0,0 0 0 0 0,0 0 0 0 0,3 9-1 0 0,-3-4-20 0 0,-1-4-90 0 0,-1-1 1 0 0,1 0-1 0 0,0 0 0 0 0,0 0 1 0 0,4 7-1 0 0,19 20 284 0 0,-23-28-310 0 0,0 1-1 0 0,-1-1 1 0 0,1 1-1 0 0,-1-1 1 0 0,2 6-1 0 0,3 11 105 0 0,7-1 75 0 0,18 57-178 0 0,-27-63-34 0 0,-3-10 26 0 0,0 0 1 0 0,0 0-1 0 0,0 1 0 0 0,1-1 1 0 0,-1 0-1 0 0,1 0 0 0 0,1 2 0 0 0,-2-3 8 0 0,0 0 0 0 0,0 0 0 0 0,0 0 0 0 0,0 0 0 0 0,0 0 0 0 0,-1 0 0 0 0,1 0 0 0 0,-1 3 0 0 0,1-3 0 0 0,-1 0 0 0 0,1 1 0 0 0,-1-1 0 0 0,1 0 0 0 0,0 0 0 0 0,0 0 0 0 0,0 0 0 0 0,1 3 0 0 0,1-1 0 0 0,-1 0 0 0 0,0 0 0 0 0,0 1 0 0 0,0-1 0 0 0,1 7 0 0 0,-2-7 0 0 0,0 0 0 0 0,1 0 0 0 0,-1-1 0 0 0,1 1 0 0 0,0 0 0 0 0,0 0 0 0 0,4 4 0 0 0,1-2 0 0 0,-6-5 0 0 0,0 0 0 0 0,-1-1 0 0 0,1 1 0 0 0,0 0 0 0 0,0 0 0 0 0,-1 0 0 0 0,1-1 0 0 0,0 1 0 0 0,-1 0 0 0 0,1 0 0 0 0,-1 0 0 0 0,1 0 0 0 0,0 1 0 0 0,27 53 60 0 0,-10-26 32 0 0,-14-24-93 0 0,-1 0-1 0 0,1 1 1 0 0,-1-1-1 0 0,3 7 0 0 0,-4-5 2 0 0,-1-4 0 0 0,0 0 0 0 0,0 1 0 0 0,0-1 0 0 0,0 0 0 0 0,1-1 0 0 0,3 6 0 0 0,-2-7 0 0 0,-3-1 0 0 0,1 0 0 0 0,-1 0 0 0 0,1 0 0 0 0,-1 0 0 0 0,0 0 0 0 0,1 0 0 0 0,-1 0 0 0 0,0 0 0 0 0,1 1 0 0 0,-1-1 0 0 0,0 0 0 0 0,1 0 0 0 0,-1 0 0 0 0,0 0 0 0 0,1 1 0 0 0,-1-1 0 0 0,0 0 0 0 0,1 0 0 0 0,-1 1 0 0 0,0-1 0 0 0,0 0 0 0 0,1 0 0 0 0,-1 1 0 0 0,0 0 0 0 0,11 10 166 0 0,-10-10-151 0 0,0 0 1 0 0,0 0-1 0 0,0 1 1 0 0,1-1-1 0 0,-1 0 1 0 0,-1 0-1 0 0,1 0 0 0 0,0 1 1 0 0,1 2-1 0 0,5 10-15 0 0,1 0 0 0 0,0 0 0 0 0,11 14 0 0 0,-16-24 0 0 0,43 67 0 0 0,-37-57 3 0 0,13 23 0 0 0,-9-13 87 0 0,-9-17-90 0 0,1 0 0 0 0,0 0 0 0 0,11 11 0 0 0,-10-9 25 0 0,0 0-1 0 0,0 0 0 0 0,0 0 0 0 0,5 14 0 0 0,-5-10-17 0 0,-6-12 25 0 0,7 11 59 0 0,-1 1 0 0 0,8 25 1 0 0,-13-35-96 0 0,0 0 1 0 0,0-1-1 0 0,0 1 0 0 0,0-1 1 0 0,1 0-1 0 0,1 4 1 0 0,-1-4 5 0 0,0 1 1 0 0,-1-1-1 0 0,1 1 1 0 0,-1 0 0 0 0,3 5-1 0 0,21 50-226 0 0,-20-44 224 0 0,12 21 0 0 0,1 3 0 0 0,2 2 13 0 0,-15-32 36 0 0,0 1 0 0 0,0 0 0 0 0,5 17-1 0 0,16 33-48 0 0,-18-41-7 0 0,0 0 0 0 0,21 32 0 0 0,-28-47 18 0 0,62 96 47 0 0,-31-48-58 0 0,8 11 0 0 0,26 39-64 0 0,-29-43 200 0 0,8 9-136 0 0,-25-38-8 0 0,23 48 0 0 0,-1-5 60 0 0,-2 4 216 0 0,-25-48-182 0 0,17 38 212 0 0,-12-23-298 0 0,-18-39 0 0 0,-1 0 0 0 0,1-1 0 0 0,0 1 0 0 0,0 0 0 0 0,1-1 0 0 0,2 4 0 0 0,4 6 0 0 0,7 22 72 0 0,-6-13-55 0 0,16 33 78 0 0,-13-29 165 0 0,-11-21-287 0 0,1 0 0 0 0,0 1 0 0 0,6 7 0 0 0,-9-12-189 0 0,4 4 460 0 0,1-3-4800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01T00:32:06.584"/>
    </inkml:context>
    <inkml:brush xml:id="br0">
      <inkml:brushProperty name="width" value="0.05" units="cm"/>
      <inkml:brushProperty name="height" value="0.05" units="cm"/>
      <inkml:brushProperty name="color" value="#FF0000"/>
    </inkml:brush>
  </inkml:definitions>
  <inkml:trace contextRef="#ctx0" brushRef="#br0">1202 2127 5920 0 0,'0'0'7110'0'0,"-6"-15"-4291"0"0,-25-36-101 0 0,26 42-2366 0 0,0 0 0 0 0,-5-12 0 0 0,6 11-149 0 0,-1 0 0 0 0,-7-10-1 0 0,-20-31 44 0 0,26 40-157 0 0,1 1-1 0 0,-5-14 1 0 0,2 6 84 0 0,-20-32-1 0 0,26 47-182 0 0,-23-40 19 0 0,-38-79 697 0 0,60 116-700 0 0,0 0 1 0 0,0-1-1 0 0,1 1 1 0 0,0 0 0 0 0,-2-11-1 0 0,2 9 66 0 0,0 0 0 0 0,0 0 0 0 0,-5-10-1 0 0,-26-38 137 0 0,23 36-99 0 0,2 5-39 0 0,-1 0 1 0 0,-14-18-1 0 0,14 22-57 0 0,-16-18 38 0 0,22 25-32 0 0,-1 0-1 0 0,1 0 1 0 0,0-1-1 0 0,0 1 1 0 0,-3-10 0 0 0,-8-9 37 0 0,-3-10-31 0 0,14 27-12 0 0,0-1-1 0 0,0 1 1 0 0,-9-12-1 0 0,10 15 10 0 0,1 1 0 0 0,-1 0 0 0 0,1-1 0 0 0,0 1-1 0 0,0-1 1 0 0,-1-4 0 0 0,-3-4 30 0 0,-1 7-52 0 0,2 2 0 0 0,-29-48 0 0 0,21 35 64 0 0,-6-15-168 0 0,-4 4 182 0 0,18 21-45 0 0,0 1 0 0 0,0-1 1 0 0,1 1-1 0 0,-1-1 0 0 0,-4-11 1 0 0,-1-3-141 0 0,-13-20 0 0 0,1 0 115 0 0,-37-89 320 0 0,53 117-490 0 0,-13-21-1 0 0,10 17 96 0 0,-21-29-266 0 0,18 28 285 0 0,8 10 23 0 0,-1 0-1 0 0,0 0 0 0 0,0 1 0 0 0,-1-1 0 0 0,-6-6 0 0 0,9 10 24 0 0,0 0-1 0 0,0 0 0 0 0,1-1 0 0 0,-1 1 1 0 0,1-1-1 0 0,0 1 0 0 0,-1-1 1 0 0,1 0-1 0 0,-1-4 0 0 0,-7-15 90 0 0,-30-42-1195 0 0,28 45 1153 0 0,-6-8 149 0 0,-1-7-447 0 0,3 12 450 0 0,6 7-186 0 0,2 5-157 0 0,-11-31 210 0 0,14 33-85 0 0,-1 0-1 0 0,1 0 0 0 0,-3-10 0 0 0,4 9 24 0 0,0 1 0 0 0,-1 0 0 0 0,-7-12-1 0 0,7 13-1 0 0,0-1 0 0 0,-7-15 0 0 0,-2-7 0 0 0,3 10 0 0 0,8 14 0 0 0,0 1 0 0 0,-1 0 0 0 0,1 0 0 0 0,-1 0 0 0 0,-1 1 0 0 0,-3-6 0 0 0,0 0 9 0 0,1 0 0 0 0,-1-1 0 0 0,2 1 0 0 0,-1-2 0 0 0,-6-21 0 0 0,7 20 73 0 0,2 3-82 0 0,0 2 0 0 0,0 0 0 0 0,-1 0 0 0 0,-8-15 0 0 0,11 22-47 0 0,-1 0 0 0 0,1 0-1 0 0,0 0 1 0 0,0 1-1 0 0,0-1 1 0 0,-1 0 0 0 0,1 0-1 0 0,0 1 1 0 0,-1-1-1 0 0,1 1 1 0 0,-1-1 0 0 0,1 1-1 0 0,-1-1 1 0 0,1 1 0 0 0,-4 0-1 0 0,2-1-186 0 0,-3-2-766 0 0,4 2 616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01T00:32:13.834"/>
    </inkml:context>
    <inkml:brush xml:id="br0">
      <inkml:brushProperty name="width" value="0.05" units="cm"/>
      <inkml:brushProperty name="height" value="0.05" units="cm"/>
      <inkml:brushProperty name="color" value="#FF0000"/>
    </inkml:brush>
  </inkml:definitions>
  <inkml:trace contextRef="#ctx0" brushRef="#br0">12 15 7800 0 0,'0'0'1756'0'0,"-12"-14"-88"0"0,19 20 381 0 0,-2-1-1116 0 0,-1-1 0 0 0,1 1 0 0 0,0-1 0 0 0,0 0 0 0 0,7 4 0 0 0,-4-3-485 0 0,1 0-1 0 0,-1 0 0 0 0,13 13 0 0 0,-2-3-142 0 0,53 43 201 0 0,9 15-270 0 0,-78-70-276 0 0,1 0 1 0 0,0 0-1 0 0,0-1 0 0 0,7 4 0 0 0,10 8 51 0 0,11 11 30 0 0,21 18-74 0 0,-21-12 5 0 0,-2-1 667 0 0,23 10 104 0 0,-39-29-588 0 0,-1 0 1 0 0,-1 1 0 0 0,17 20-1 0 0,-26-27-191 0 0,1-1-1 0 0,0 0 1 0 0,0 0-1 0 0,0 0 0 0 0,0-1 1 0 0,7 4-1 0 0,-7-4 41 0 0,0 1-1 0 0,-1-1 1 0 0,1 1-1 0 0,-1-1 0 0 0,0 1 1 0 0,4 6-1 0 0,-3-5 7 0 0,0 0 0 0 0,0 0 0 0 0,7 5 0 0 0,43 42 118 0 0,-29-25 0 0 0,-20-22-111 0 0,0 0-1 0 0,0 0 1 0 0,8 11-1 0 0,-1-1-7 0 0,14 9 26 0 0,-19-18-26 0 0,0 1 0 0 0,8 9-1 0 0,27 29-88 0 0,-37-40 122 0 0,7 3 104 0 0,0 1-46 0 0,36 37-90 0 0,-33-32-417 0 0,6 7 789 0 0,11 12-687 0 0,15 12 889 0 0,-36-33-642 0 0,0 0 0 0 0,13 20 0 0 0,-13-18-59 0 0,19 22 0 0 0,-27-32 80 0 0,0-1-1 0 0,0 1 1 0 0,-1 0-1 0 0,4 7 0 0 0,7 10 50 0 0,5 2 116 0 0,21 38 0 0 0,-29-46 87 0 0,28 41-215 0 0,-13-20 292 0 0,1-2-1039 0 0,-18-27 759 0 0,-7-7-1 0 0,0 1 0 0 0,1 0-1 0 0,-1 0 1 0 0,0 0 0 0 0,0 0-1 0 0,0 1 1 0 0,0-1 0 0 0,1 3-1 0 0,13 18-80 0 0,22 29 0 0 0,12 10 118 0 0,-34-44-69 0 0,23 38 0 0 0,-24-34 15 0 0,-4-5 21 0 0,-7-10-7 0 0,0-1 0 0 0,0 0 1 0 0,7 7-1 0 0,-6-6-8 0 0,0-1 0 0 0,-1 1 0 0 0,1-1 0 0 0,2 8 0 0 0,-3-7 0 0 0,1 0 0 0 0,-1 0 0 0 0,1 0 0 0 0,5 5 0 0 0,-3-3 18 0 0,0 0-1 0 0,-1 1 1 0 0,6 9 0 0 0,-6-9-22 0 0,55 99 433 0 0,-48-86-426 0 0,7 16 2 0 0,-12-24-122 0 0,13 24 0 0 0,4 7-73 0 0,-17-29 82 0 0,19 27 0 0 0,12 28-237 0 0,-29-53 282 0 0,39 79 191 0 0,1 3-408 0 0,-27-67 138 0 0,-15-23 62 0 0,0 0-1 0 0,9 18 0 0 0,12 23-47 0 0,23 39-480 0 0,-32-56 842 0 0,-15-29-265 0 0,-1 1-1 0 0,0-1 1 0 0,5 12 0 0 0,1 2 162 0 0,-5-11-131 0 0,10 21 0 0 0,-12-23-132 0 0,1 0 0 0 0,0 0 0 0 0,0-1 0 0 0,1 1 0 0 0,-1-1 0 0 0,9 10 0 0 0,6 8 0 0 0,-7-5-9 0 0,-9-14 81 0 0,1 1 0 0 0,-1-1 1 0 0,1 0-1 0 0,0 0 0 0 0,0 0 0 0 0,5 5 0 0 0,12 26 60 0 0,18 25-498 0 0,-5 4-3453 0 0,-32-62 3489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4665AB-9EAF-4229-876F-D7ECFAA0E37E}" type="datetimeFigureOut">
              <a:rPr lang="en-US" smtClean="0"/>
              <a:t>12/1/2021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BE6470-7449-481B-A70B-928328EF083D}" type="slidenum">
              <a:rPr lang="en-US" smtClean="0"/>
              <a:t>‹#›</a:t>
            </a:fld>
            <a:endParaRPr lang="en-US"/>
          </a:p>
        </p:txBody>
      </p:sp>
    </p:spTree>
    <p:extLst>
      <p:ext uri="{BB962C8B-B14F-4D97-AF65-F5344CB8AC3E}">
        <p14:creationId xmlns:p14="http://schemas.microsoft.com/office/powerpoint/2010/main" val="2217566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Thank you for the re-introduction to our project, Faith. Now I’m going to dive more into the specifics of our recommended alternative, Alternative 1. Here is an overview of the proposed route the stream would take to connect the existing tributary south of the Lake Ripley Management Preserve to the wetland scrape in the west of this picture </a:t>
            </a:r>
          </a:p>
        </p:txBody>
      </p:sp>
      <p:sp>
        <p:nvSpPr>
          <p:cNvPr id="4" name="Slide Number Placeholder 3"/>
          <p:cNvSpPr>
            <a:spLocks noGrp="1"/>
          </p:cNvSpPr>
          <p:nvPr>
            <p:ph type="sldNum" sz="quarter" idx="5"/>
          </p:nvPr>
        </p:nvSpPr>
        <p:spPr/>
        <p:txBody>
          <a:bodyPr/>
          <a:lstStyle/>
          <a:p>
            <a:fld id="{C9BE6470-7449-481B-A70B-928328EF083D}" type="slidenum">
              <a:rPr lang="en-US" smtClean="0"/>
              <a:t>10</a:t>
            </a:fld>
            <a:endParaRPr lang="en-US"/>
          </a:p>
        </p:txBody>
      </p:sp>
    </p:spTree>
    <p:extLst>
      <p:ext uri="{BB962C8B-B14F-4D97-AF65-F5344CB8AC3E}">
        <p14:creationId xmlns:p14="http://schemas.microsoft.com/office/powerpoint/2010/main" val="3315390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you can see an increased view of the forebay I mentioned on the last slide. This forebay was recommended to us as a sedimentation basin by our mentors because the DNR would likely not want to have an influx of sediment into a wetland. Thus any suspended solid in the channel is able to settle out in the forebay before reaching the wetland scrape, while the porous rock berm allows the streamflow to continue on. </a:t>
            </a:r>
          </a:p>
        </p:txBody>
      </p:sp>
      <p:sp>
        <p:nvSpPr>
          <p:cNvPr id="4" name="Slide Number Placeholder 3"/>
          <p:cNvSpPr>
            <a:spLocks noGrp="1"/>
          </p:cNvSpPr>
          <p:nvPr>
            <p:ph type="sldNum" sz="quarter" idx="5"/>
          </p:nvPr>
        </p:nvSpPr>
        <p:spPr/>
        <p:txBody>
          <a:bodyPr/>
          <a:lstStyle/>
          <a:p>
            <a:fld id="{C9BE6470-7449-481B-A70B-928328EF083D}" type="slidenum">
              <a:rPr lang="en-US" smtClean="0"/>
              <a:t>11</a:t>
            </a:fld>
            <a:endParaRPr lang="en-US"/>
          </a:p>
        </p:txBody>
      </p:sp>
    </p:spTree>
    <p:extLst>
      <p:ext uri="{BB962C8B-B14F-4D97-AF65-F5344CB8AC3E}">
        <p14:creationId xmlns:p14="http://schemas.microsoft.com/office/powerpoint/2010/main" val="3286020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section and plan view highlights the stop plank that we are including at the start of the excavated channel in order to provide the LRMD with more control over the flow of the stream. This tool gives the LRMD the flexibility to stop flow into the excavated channel and return it to the existing tributary if needed. That way the infrastructure is there if needed. </a:t>
            </a:r>
          </a:p>
        </p:txBody>
      </p:sp>
      <p:sp>
        <p:nvSpPr>
          <p:cNvPr id="4" name="Slide Number Placeholder 3"/>
          <p:cNvSpPr>
            <a:spLocks noGrp="1"/>
          </p:cNvSpPr>
          <p:nvPr>
            <p:ph type="sldNum" sz="quarter" idx="5"/>
          </p:nvPr>
        </p:nvSpPr>
        <p:spPr/>
        <p:txBody>
          <a:bodyPr/>
          <a:lstStyle/>
          <a:p>
            <a:fld id="{C9BE6470-7449-481B-A70B-928328EF083D}" type="slidenum">
              <a:rPr lang="en-US" smtClean="0"/>
              <a:t>12</a:t>
            </a:fld>
            <a:endParaRPr lang="en-US"/>
          </a:p>
        </p:txBody>
      </p:sp>
    </p:spTree>
    <p:extLst>
      <p:ext uri="{BB962C8B-B14F-4D97-AF65-F5344CB8AC3E}">
        <p14:creationId xmlns:p14="http://schemas.microsoft.com/office/powerpoint/2010/main" val="1329001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 want to review is the Grading Plan as shown here. This is the first section of our proposed channel starting from the existing wetland scrape on the left. </a:t>
            </a:r>
          </a:p>
          <a:p>
            <a:r>
              <a:rPr lang="en-US"/>
              <a:t>This first highlighted region, the center of the channel will be excavated to level at 840’ of elevation – the elevation of the wetland scrape. This is the base of our proposed channel. Since there is only a two foot elevation drop from the start of the channel to the wetland scrape, the bed slope will be constant.</a:t>
            </a:r>
          </a:p>
          <a:p>
            <a:r>
              <a:rPr lang="en-US"/>
              <a:t>The darker blue color indicates the slopes of the channel. One of the items that our client discussed with us was having shallow banks so that the channel could easily flood into the surrounding wetland in case of a high rain event. The 4 to 1 grade indicated in this region will allow the streamflow to be wide and shallow throughout the channel.</a:t>
            </a:r>
          </a:p>
          <a:p>
            <a:r>
              <a:rPr lang="en-US"/>
              <a:t>Next, this green region showcases where the soil that is removed during excavation will be placed in order to fortify the banks of the new channel.</a:t>
            </a:r>
          </a:p>
          <a:p>
            <a:r>
              <a:rPr lang="en-US"/>
              <a:t>Lastly, the navy blue section highlights the location of the proposed forebay sedimentation basin. The base elevation here is one foot lower than the existing wetland scrape in order to allow the sediment to settle out.</a:t>
            </a:r>
          </a:p>
          <a:p>
            <a:r>
              <a:rPr lang="en-US"/>
              <a:t>This image depicts approximately half of the excavated channel, the other half follows the same gradation patterns.</a:t>
            </a:r>
          </a:p>
          <a:p>
            <a:r>
              <a:rPr lang="en-US"/>
              <a:t>According to the DNR surface water data viewer there are delineated wetlands in this region. A delineation survey will be needed to certify where the location of wetlands are. </a:t>
            </a:r>
          </a:p>
        </p:txBody>
      </p:sp>
      <p:sp>
        <p:nvSpPr>
          <p:cNvPr id="4" name="Slide Number Placeholder 3"/>
          <p:cNvSpPr>
            <a:spLocks noGrp="1"/>
          </p:cNvSpPr>
          <p:nvPr>
            <p:ph type="sldNum" sz="quarter" idx="5"/>
          </p:nvPr>
        </p:nvSpPr>
        <p:spPr/>
        <p:txBody>
          <a:bodyPr/>
          <a:lstStyle/>
          <a:p>
            <a:fld id="{C9BE6470-7449-481B-A70B-928328EF083D}" type="slidenum">
              <a:rPr lang="en-US" smtClean="0"/>
              <a:t>13</a:t>
            </a:fld>
            <a:endParaRPr lang="en-US"/>
          </a:p>
        </p:txBody>
      </p:sp>
    </p:spTree>
    <p:extLst>
      <p:ext uri="{BB962C8B-B14F-4D97-AF65-F5344CB8AC3E}">
        <p14:creationId xmlns:p14="http://schemas.microsoft.com/office/powerpoint/2010/main" val="1925295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 cross section that highlights the differences between the proposed excavated channel and the existing tributary. As you can see, the shallow nature of the channel paired with the gentle slopes of the banks allow for easier flooding – utilizing the surrounding wetland to help remove phosphorus and nitrogen from the stream. </a:t>
            </a:r>
          </a:p>
        </p:txBody>
      </p:sp>
      <p:sp>
        <p:nvSpPr>
          <p:cNvPr id="4" name="Slide Number Placeholder 3"/>
          <p:cNvSpPr>
            <a:spLocks noGrp="1"/>
          </p:cNvSpPr>
          <p:nvPr>
            <p:ph type="sldNum" sz="quarter" idx="5"/>
          </p:nvPr>
        </p:nvSpPr>
        <p:spPr/>
        <p:txBody>
          <a:bodyPr/>
          <a:lstStyle/>
          <a:p>
            <a:fld id="{C9BE6470-7449-481B-A70B-928328EF083D}" type="slidenum">
              <a:rPr lang="en-US" smtClean="0"/>
              <a:t>14</a:t>
            </a:fld>
            <a:endParaRPr lang="en-US"/>
          </a:p>
        </p:txBody>
      </p:sp>
    </p:spTree>
    <p:extLst>
      <p:ext uri="{BB962C8B-B14F-4D97-AF65-F5344CB8AC3E}">
        <p14:creationId xmlns:p14="http://schemas.microsoft.com/office/powerpoint/2010/main" val="1818857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erosion control plan follows the layout of the grading plan in a couple ways. First, it is showing the same section of the proposed excavated channel. </a:t>
            </a:r>
          </a:p>
          <a:p>
            <a:r>
              <a:rPr lang="en-US" dirty="0"/>
              <a:t>The only major changes are the inclusion of a silt fence around the entirety of the excavation site in order to protect the surround ecosystem from sediment outflow. </a:t>
            </a:r>
          </a:p>
          <a:p>
            <a:r>
              <a:rPr lang="en-US" dirty="0"/>
              <a:t>secondly, A biodegradable sediment sock, or </a:t>
            </a:r>
            <a:r>
              <a:rPr lang="en-US" dirty="0" err="1"/>
              <a:t>bioroll</a:t>
            </a:r>
            <a:r>
              <a:rPr lang="en-US" dirty="0"/>
              <a:t>, should be installed outside of the silt fence in order to provide additional protection and stability to the surrounding environment.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lastly, it is noted that any excavated surface must be stabilized with </a:t>
            </a:r>
            <a:r>
              <a:rPr lang="en-US" dirty="0" err="1"/>
              <a:t>biodegradeable</a:t>
            </a:r>
            <a:r>
              <a:rPr lang="en-US" dirty="0"/>
              <a:t> erosion control mats during construction until the area can be more permanently stabilized through seeding. </a:t>
            </a:r>
          </a:p>
          <a:p>
            <a:r>
              <a:rPr lang="en-US" dirty="0"/>
              <a:t>Details for all of these erosion components are included in our construction drawings as industry standards.</a:t>
            </a:r>
          </a:p>
        </p:txBody>
      </p:sp>
      <p:sp>
        <p:nvSpPr>
          <p:cNvPr id="4" name="Slide Number Placeholder 3"/>
          <p:cNvSpPr>
            <a:spLocks noGrp="1"/>
          </p:cNvSpPr>
          <p:nvPr>
            <p:ph type="sldNum" sz="quarter" idx="5"/>
          </p:nvPr>
        </p:nvSpPr>
        <p:spPr/>
        <p:txBody>
          <a:bodyPr/>
          <a:lstStyle/>
          <a:p>
            <a:fld id="{C9BE6470-7449-481B-A70B-928328EF083D}" type="slidenum">
              <a:rPr lang="en-US" smtClean="0"/>
              <a:t>15</a:t>
            </a:fld>
            <a:endParaRPr lang="en-US"/>
          </a:p>
        </p:txBody>
      </p:sp>
    </p:spTree>
    <p:extLst>
      <p:ext uri="{BB962C8B-B14F-4D97-AF65-F5344CB8AC3E}">
        <p14:creationId xmlns:p14="http://schemas.microsoft.com/office/powerpoint/2010/main" val="2283090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received a category of seed mixes from the LRMD, two separate types will be used to stabilize and rehabilitate the excavated area. A wet prairie seed mix will be used on the banks of the channel in order to prevent excess erosion from stripping the banks. Beyond where the streamflow will consistently be, a tall grass </a:t>
            </a:r>
            <a:r>
              <a:rPr lang="en-US" err="1"/>
              <a:t>praire</a:t>
            </a:r>
            <a:r>
              <a:rPr lang="en-US"/>
              <a:t> seed mix will be employed in order to stabilize the excavated fill around the stream and allow for more phosphorus and nitrogen absorption during flood events. </a:t>
            </a:r>
          </a:p>
        </p:txBody>
      </p:sp>
      <p:sp>
        <p:nvSpPr>
          <p:cNvPr id="4" name="Slide Number Placeholder 3"/>
          <p:cNvSpPr>
            <a:spLocks noGrp="1"/>
          </p:cNvSpPr>
          <p:nvPr>
            <p:ph type="sldNum" sz="quarter" idx="5"/>
          </p:nvPr>
        </p:nvSpPr>
        <p:spPr/>
        <p:txBody>
          <a:bodyPr/>
          <a:lstStyle/>
          <a:p>
            <a:fld id="{C9BE6470-7449-481B-A70B-928328EF083D}" type="slidenum">
              <a:rPr lang="en-US" smtClean="0"/>
              <a:t>16</a:t>
            </a:fld>
            <a:endParaRPr lang="en-US"/>
          </a:p>
        </p:txBody>
      </p:sp>
    </p:spTree>
    <p:extLst>
      <p:ext uri="{BB962C8B-B14F-4D97-AF65-F5344CB8AC3E}">
        <p14:creationId xmlns:p14="http://schemas.microsoft.com/office/powerpoint/2010/main" val="2033303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760503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690986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0593043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a:t>”</a:t>
            </a:r>
          </a:p>
        </p:txBody>
      </p:sp>
    </p:spTree>
    <p:extLst>
      <p:ext uri="{BB962C8B-B14F-4D97-AF65-F5344CB8AC3E}">
        <p14:creationId xmlns:p14="http://schemas.microsoft.com/office/powerpoint/2010/main" val="166005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11955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6CE7D5-CF57-46EF-B807-FDD0502418D4}" type="datetimeFigureOut">
              <a:rPr lang="en-US" smtClean="0"/>
              <a:t>12/1/2021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2893031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6CE7D5-CF57-46EF-B807-FDD0502418D4}" type="datetimeFigureOut">
              <a:rPr lang="en-US" smtClean="0"/>
              <a:t>12/1/2021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6658174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6648947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03088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942322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55740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656652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57775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Date Placeholder 2"/>
          <p:cNvSpPr>
            <a:spLocks noGrp="1"/>
          </p:cNvSpPr>
          <p:nvPr>
            <p:ph type="dt" sz="half" idx="10"/>
          </p:nvPr>
        </p:nvSpPr>
        <p:spPr/>
        <p:txBody>
          <a:bodyPr/>
          <a:lstStyle/>
          <a:p>
            <a:fld id="{846CE7D5-CF57-46EF-B807-FDD0502418D4}" type="datetimeFigureOut">
              <a:rPr lang="en-US" smtClean="0"/>
              <a:t>12/1/2021</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15927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46CE7D5-CF57-46EF-B807-FDD0502418D4}" type="datetimeFigureOut">
              <a:rPr lang="en-US" smtClean="0"/>
              <a:t>12/1/2021</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24314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846CE7D5-CF57-46EF-B807-FDD0502418D4}" type="datetimeFigureOut">
              <a:rPr lang="en-US" smtClean="0"/>
              <a:t>12/1/2021</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8186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52822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46CE7D5-CF57-46EF-B807-FDD0502418D4}" type="datetimeFigureOut">
              <a:rPr lang="en-US" smtClean="0"/>
              <a:t>12/1/2021</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1082841292"/>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jpe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13" Type="http://schemas.openxmlformats.org/officeDocument/2006/relationships/image" Target="../media/image28.png"/><Relationship Id="rId18" Type="http://schemas.openxmlformats.org/officeDocument/2006/relationships/customXml" Target="../ink/ink7.xml"/><Relationship Id="rId26" Type="http://schemas.openxmlformats.org/officeDocument/2006/relationships/customXml" Target="../ink/ink11.xml"/><Relationship Id="rId39" Type="http://schemas.openxmlformats.org/officeDocument/2006/relationships/image" Target="../media/image41.png"/><Relationship Id="rId21" Type="http://schemas.openxmlformats.org/officeDocument/2006/relationships/image" Target="../media/image32.png"/><Relationship Id="rId34" Type="http://schemas.openxmlformats.org/officeDocument/2006/relationships/customXml" Target="../ink/ink15.xml"/><Relationship Id="rId42" Type="http://schemas.openxmlformats.org/officeDocument/2006/relationships/customXml" Target="../ink/ink19.xml"/><Relationship Id="rId47" Type="http://schemas.openxmlformats.org/officeDocument/2006/relationships/image" Target="../media/image45.png"/><Relationship Id="rId50" Type="http://schemas.openxmlformats.org/officeDocument/2006/relationships/customXml" Target="../ink/ink23.xml"/><Relationship Id="rId55" Type="http://schemas.openxmlformats.org/officeDocument/2006/relationships/image" Target="../media/image49.png"/><Relationship Id="rId7" Type="http://schemas.openxmlformats.org/officeDocument/2006/relationships/image" Target="../media/image25.png"/><Relationship Id="rId2" Type="http://schemas.openxmlformats.org/officeDocument/2006/relationships/notesSlide" Target="../notesSlides/notesSlide6.xml"/><Relationship Id="rId16" Type="http://schemas.openxmlformats.org/officeDocument/2006/relationships/customXml" Target="../ink/ink6.xml"/><Relationship Id="rId29" Type="http://schemas.openxmlformats.org/officeDocument/2006/relationships/image" Target="../media/image36.png"/><Relationship Id="rId11" Type="http://schemas.openxmlformats.org/officeDocument/2006/relationships/image" Target="../media/image27.png"/><Relationship Id="rId24" Type="http://schemas.openxmlformats.org/officeDocument/2006/relationships/customXml" Target="../ink/ink10.xml"/><Relationship Id="rId32" Type="http://schemas.openxmlformats.org/officeDocument/2006/relationships/customXml" Target="../ink/ink14.xml"/><Relationship Id="rId37" Type="http://schemas.openxmlformats.org/officeDocument/2006/relationships/image" Target="../media/image40.png"/><Relationship Id="rId40" Type="http://schemas.openxmlformats.org/officeDocument/2006/relationships/customXml" Target="../ink/ink18.xml"/><Relationship Id="rId45" Type="http://schemas.openxmlformats.org/officeDocument/2006/relationships/image" Target="../media/image44.png"/><Relationship Id="rId53" Type="http://schemas.openxmlformats.org/officeDocument/2006/relationships/image" Target="../media/image48.png"/><Relationship Id="rId5" Type="http://schemas.openxmlformats.org/officeDocument/2006/relationships/image" Target="../media/image7.png"/><Relationship Id="rId19" Type="http://schemas.openxmlformats.org/officeDocument/2006/relationships/image" Target="../media/image31.png"/><Relationship Id="rId4" Type="http://schemas.openxmlformats.org/officeDocument/2006/relationships/image" Target="../media/image24.png"/><Relationship Id="rId9" Type="http://schemas.openxmlformats.org/officeDocument/2006/relationships/image" Target="../media/image26.png"/><Relationship Id="rId14" Type="http://schemas.openxmlformats.org/officeDocument/2006/relationships/customXml" Target="../ink/ink5.xml"/><Relationship Id="rId22" Type="http://schemas.openxmlformats.org/officeDocument/2006/relationships/customXml" Target="../ink/ink9.xml"/><Relationship Id="rId27" Type="http://schemas.openxmlformats.org/officeDocument/2006/relationships/image" Target="../media/image35.png"/><Relationship Id="rId30" Type="http://schemas.openxmlformats.org/officeDocument/2006/relationships/customXml" Target="../ink/ink13.xml"/><Relationship Id="rId35" Type="http://schemas.openxmlformats.org/officeDocument/2006/relationships/image" Target="../media/image39.png"/><Relationship Id="rId43" Type="http://schemas.openxmlformats.org/officeDocument/2006/relationships/image" Target="../media/image43.png"/><Relationship Id="rId48" Type="http://schemas.openxmlformats.org/officeDocument/2006/relationships/customXml" Target="../ink/ink22.xml"/><Relationship Id="rId56" Type="http://schemas.openxmlformats.org/officeDocument/2006/relationships/customXml" Target="../ink/ink26.xml"/><Relationship Id="rId8" Type="http://schemas.openxmlformats.org/officeDocument/2006/relationships/customXml" Target="../ink/ink2.xml"/><Relationship Id="rId51" Type="http://schemas.openxmlformats.org/officeDocument/2006/relationships/image" Target="../media/image47.png"/><Relationship Id="rId3" Type="http://schemas.openxmlformats.org/officeDocument/2006/relationships/image" Target="../media/image8.jpeg"/><Relationship Id="rId12" Type="http://schemas.openxmlformats.org/officeDocument/2006/relationships/customXml" Target="../ink/ink4.xml"/><Relationship Id="rId17" Type="http://schemas.openxmlformats.org/officeDocument/2006/relationships/image" Target="../media/image30.png"/><Relationship Id="rId25" Type="http://schemas.openxmlformats.org/officeDocument/2006/relationships/image" Target="../media/image34.png"/><Relationship Id="rId33" Type="http://schemas.openxmlformats.org/officeDocument/2006/relationships/image" Target="../media/image38.png"/><Relationship Id="rId38" Type="http://schemas.openxmlformats.org/officeDocument/2006/relationships/customXml" Target="../ink/ink17.xml"/><Relationship Id="rId46" Type="http://schemas.openxmlformats.org/officeDocument/2006/relationships/customXml" Target="../ink/ink21.xml"/><Relationship Id="rId20" Type="http://schemas.openxmlformats.org/officeDocument/2006/relationships/customXml" Target="../ink/ink8.xml"/><Relationship Id="rId41" Type="http://schemas.openxmlformats.org/officeDocument/2006/relationships/image" Target="../media/image42.png"/><Relationship Id="rId54" Type="http://schemas.openxmlformats.org/officeDocument/2006/relationships/customXml" Target="../ink/ink25.xml"/><Relationship Id="rId1" Type="http://schemas.openxmlformats.org/officeDocument/2006/relationships/slideLayout" Target="../slideLayouts/slideLayout2.xml"/><Relationship Id="rId6" Type="http://schemas.openxmlformats.org/officeDocument/2006/relationships/customXml" Target="../ink/ink1.xml"/><Relationship Id="rId15" Type="http://schemas.openxmlformats.org/officeDocument/2006/relationships/image" Target="../media/image29.png"/><Relationship Id="rId23" Type="http://schemas.openxmlformats.org/officeDocument/2006/relationships/image" Target="../media/image33.png"/><Relationship Id="rId28" Type="http://schemas.openxmlformats.org/officeDocument/2006/relationships/customXml" Target="../ink/ink12.xml"/><Relationship Id="rId36" Type="http://schemas.openxmlformats.org/officeDocument/2006/relationships/customXml" Target="../ink/ink16.xml"/><Relationship Id="rId49" Type="http://schemas.openxmlformats.org/officeDocument/2006/relationships/image" Target="../media/image46.png"/><Relationship Id="rId57" Type="http://schemas.openxmlformats.org/officeDocument/2006/relationships/image" Target="../media/image50.png"/><Relationship Id="rId10" Type="http://schemas.openxmlformats.org/officeDocument/2006/relationships/customXml" Target="../ink/ink3.xml"/><Relationship Id="rId31" Type="http://schemas.openxmlformats.org/officeDocument/2006/relationships/image" Target="../media/image37.png"/><Relationship Id="rId44" Type="http://schemas.openxmlformats.org/officeDocument/2006/relationships/customXml" Target="../ink/ink20.xml"/><Relationship Id="rId52" Type="http://schemas.openxmlformats.org/officeDocument/2006/relationships/customXml" Target="../ink/ink24.xml"/></Relationships>
</file>

<file path=ppt/slides/_rels/slide16.xml.rels><?xml version="1.0" encoding="UTF-8" standalone="yes"?>
<Relationships xmlns="http://schemas.openxmlformats.org/package/2006/relationships"><Relationship Id="rId26" Type="http://schemas.openxmlformats.org/officeDocument/2006/relationships/customXml" Target="../ink/ink37.xml"/><Relationship Id="rId21" Type="http://schemas.openxmlformats.org/officeDocument/2006/relationships/image" Target="../media/image59.png"/><Relationship Id="rId42" Type="http://schemas.openxmlformats.org/officeDocument/2006/relationships/customXml" Target="../ink/ink45.xml"/><Relationship Id="rId47" Type="http://schemas.openxmlformats.org/officeDocument/2006/relationships/image" Target="../media/image72.png"/><Relationship Id="rId63" Type="http://schemas.openxmlformats.org/officeDocument/2006/relationships/image" Target="../media/image80.png"/><Relationship Id="rId68" Type="http://schemas.openxmlformats.org/officeDocument/2006/relationships/customXml" Target="../ink/ink58.xml"/><Relationship Id="rId16" Type="http://schemas.openxmlformats.org/officeDocument/2006/relationships/customXml" Target="../ink/ink32.xml"/><Relationship Id="rId11" Type="http://schemas.openxmlformats.org/officeDocument/2006/relationships/image" Target="../media/image54.png"/><Relationship Id="rId32" Type="http://schemas.openxmlformats.org/officeDocument/2006/relationships/customXml" Target="../ink/ink40.xml"/><Relationship Id="rId37" Type="http://schemas.openxmlformats.org/officeDocument/2006/relationships/image" Target="../media/image67.png"/><Relationship Id="rId53" Type="http://schemas.openxmlformats.org/officeDocument/2006/relationships/image" Target="../media/image75.png"/><Relationship Id="rId58" Type="http://schemas.openxmlformats.org/officeDocument/2006/relationships/customXml" Target="../ink/ink53.xml"/><Relationship Id="rId74" Type="http://schemas.openxmlformats.org/officeDocument/2006/relationships/customXml" Target="../ink/ink61.xml"/><Relationship Id="rId79" Type="http://schemas.openxmlformats.org/officeDocument/2006/relationships/image" Target="../media/image88.png"/><Relationship Id="rId5" Type="http://schemas.openxmlformats.org/officeDocument/2006/relationships/image" Target="../media/image7.png"/><Relationship Id="rId61" Type="http://schemas.openxmlformats.org/officeDocument/2006/relationships/image" Target="../media/image79.png"/><Relationship Id="rId82" Type="http://schemas.openxmlformats.org/officeDocument/2006/relationships/customXml" Target="../ink/ink65.xml"/><Relationship Id="rId19" Type="http://schemas.openxmlformats.org/officeDocument/2006/relationships/image" Target="../media/image58.png"/><Relationship Id="rId14" Type="http://schemas.openxmlformats.org/officeDocument/2006/relationships/customXml" Target="../ink/ink31.xml"/><Relationship Id="rId22" Type="http://schemas.openxmlformats.org/officeDocument/2006/relationships/customXml" Target="../ink/ink35.xml"/><Relationship Id="rId27" Type="http://schemas.openxmlformats.org/officeDocument/2006/relationships/image" Target="../media/image62.png"/><Relationship Id="rId30" Type="http://schemas.openxmlformats.org/officeDocument/2006/relationships/customXml" Target="../ink/ink39.xml"/><Relationship Id="rId35" Type="http://schemas.openxmlformats.org/officeDocument/2006/relationships/image" Target="../media/image66.png"/><Relationship Id="rId43" Type="http://schemas.openxmlformats.org/officeDocument/2006/relationships/image" Target="../media/image70.png"/><Relationship Id="rId48" Type="http://schemas.openxmlformats.org/officeDocument/2006/relationships/customXml" Target="../ink/ink48.xml"/><Relationship Id="rId56" Type="http://schemas.openxmlformats.org/officeDocument/2006/relationships/customXml" Target="../ink/ink52.xml"/><Relationship Id="rId64" Type="http://schemas.openxmlformats.org/officeDocument/2006/relationships/customXml" Target="../ink/ink56.xml"/><Relationship Id="rId69" Type="http://schemas.openxmlformats.org/officeDocument/2006/relationships/image" Target="../media/image83.png"/><Relationship Id="rId77" Type="http://schemas.openxmlformats.org/officeDocument/2006/relationships/image" Target="../media/image87.png"/><Relationship Id="rId8" Type="http://schemas.openxmlformats.org/officeDocument/2006/relationships/customXml" Target="../ink/ink28.xml"/><Relationship Id="rId51" Type="http://schemas.openxmlformats.org/officeDocument/2006/relationships/image" Target="../media/image74.png"/><Relationship Id="rId72" Type="http://schemas.openxmlformats.org/officeDocument/2006/relationships/customXml" Target="../ink/ink60.xml"/><Relationship Id="rId80" Type="http://schemas.openxmlformats.org/officeDocument/2006/relationships/customXml" Target="../ink/ink64.xml"/><Relationship Id="rId3" Type="http://schemas.openxmlformats.org/officeDocument/2006/relationships/image" Target="../media/image8.jpeg"/><Relationship Id="rId12" Type="http://schemas.openxmlformats.org/officeDocument/2006/relationships/customXml" Target="../ink/ink30.xml"/><Relationship Id="rId17" Type="http://schemas.openxmlformats.org/officeDocument/2006/relationships/image" Target="../media/image57.png"/><Relationship Id="rId25" Type="http://schemas.openxmlformats.org/officeDocument/2006/relationships/image" Target="../media/image61.png"/><Relationship Id="rId33" Type="http://schemas.openxmlformats.org/officeDocument/2006/relationships/image" Target="../media/image65.png"/><Relationship Id="rId38" Type="http://schemas.openxmlformats.org/officeDocument/2006/relationships/customXml" Target="../ink/ink43.xml"/><Relationship Id="rId46" Type="http://schemas.openxmlformats.org/officeDocument/2006/relationships/customXml" Target="../ink/ink47.xml"/><Relationship Id="rId59" Type="http://schemas.openxmlformats.org/officeDocument/2006/relationships/image" Target="../media/image78.png"/><Relationship Id="rId67" Type="http://schemas.openxmlformats.org/officeDocument/2006/relationships/image" Target="../media/image82.png"/><Relationship Id="rId20" Type="http://schemas.openxmlformats.org/officeDocument/2006/relationships/customXml" Target="../ink/ink34.xml"/><Relationship Id="rId41" Type="http://schemas.openxmlformats.org/officeDocument/2006/relationships/image" Target="../media/image69.png"/><Relationship Id="rId54" Type="http://schemas.openxmlformats.org/officeDocument/2006/relationships/customXml" Target="../ink/ink51.xml"/><Relationship Id="rId62" Type="http://schemas.openxmlformats.org/officeDocument/2006/relationships/customXml" Target="../ink/ink55.xml"/><Relationship Id="rId70" Type="http://schemas.openxmlformats.org/officeDocument/2006/relationships/customXml" Target="../ink/ink59.xml"/><Relationship Id="rId75" Type="http://schemas.openxmlformats.org/officeDocument/2006/relationships/image" Target="../media/image86.png"/><Relationship Id="rId83" Type="http://schemas.openxmlformats.org/officeDocument/2006/relationships/image" Target="../media/image90.png"/><Relationship Id="rId1" Type="http://schemas.openxmlformats.org/officeDocument/2006/relationships/slideLayout" Target="../slideLayouts/slideLayout2.xml"/><Relationship Id="rId6" Type="http://schemas.openxmlformats.org/officeDocument/2006/relationships/customXml" Target="../ink/ink27.xml"/><Relationship Id="rId15" Type="http://schemas.openxmlformats.org/officeDocument/2006/relationships/image" Target="../media/image56.png"/><Relationship Id="rId23" Type="http://schemas.openxmlformats.org/officeDocument/2006/relationships/image" Target="../media/image60.png"/><Relationship Id="rId28" Type="http://schemas.openxmlformats.org/officeDocument/2006/relationships/customXml" Target="../ink/ink38.xml"/><Relationship Id="rId36" Type="http://schemas.openxmlformats.org/officeDocument/2006/relationships/customXml" Target="../ink/ink42.xml"/><Relationship Id="rId49" Type="http://schemas.openxmlformats.org/officeDocument/2006/relationships/image" Target="../media/image73.png"/><Relationship Id="rId57" Type="http://schemas.openxmlformats.org/officeDocument/2006/relationships/image" Target="../media/image77.png"/><Relationship Id="rId10" Type="http://schemas.openxmlformats.org/officeDocument/2006/relationships/customXml" Target="../ink/ink29.xml"/><Relationship Id="rId31" Type="http://schemas.openxmlformats.org/officeDocument/2006/relationships/image" Target="../media/image64.png"/><Relationship Id="rId44" Type="http://schemas.openxmlformats.org/officeDocument/2006/relationships/customXml" Target="../ink/ink46.xml"/><Relationship Id="rId52" Type="http://schemas.openxmlformats.org/officeDocument/2006/relationships/customXml" Target="../ink/ink50.xml"/><Relationship Id="rId60" Type="http://schemas.openxmlformats.org/officeDocument/2006/relationships/customXml" Target="../ink/ink54.xml"/><Relationship Id="rId65" Type="http://schemas.openxmlformats.org/officeDocument/2006/relationships/image" Target="../media/image81.png"/><Relationship Id="rId73" Type="http://schemas.openxmlformats.org/officeDocument/2006/relationships/image" Target="../media/image85.png"/><Relationship Id="rId78" Type="http://schemas.openxmlformats.org/officeDocument/2006/relationships/customXml" Target="../ink/ink63.xml"/><Relationship Id="rId81" Type="http://schemas.openxmlformats.org/officeDocument/2006/relationships/image" Target="../media/image89.png"/><Relationship Id="rId4" Type="http://schemas.openxmlformats.org/officeDocument/2006/relationships/image" Target="../media/image51.png"/><Relationship Id="rId9" Type="http://schemas.openxmlformats.org/officeDocument/2006/relationships/image" Target="../media/image53.png"/><Relationship Id="rId13" Type="http://schemas.openxmlformats.org/officeDocument/2006/relationships/image" Target="../media/image55.png"/><Relationship Id="rId18" Type="http://schemas.openxmlformats.org/officeDocument/2006/relationships/customXml" Target="../ink/ink33.xml"/><Relationship Id="rId39" Type="http://schemas.openxmlformats.org/officeDocument/2006/relationships/image" Target="../media/image68.png"/><Relationship Id="rId34" Type="http://schemas.openxmlformats.org/officeDocument/2006/relationships/customXml" Target="../ink/ink41.xml"/><Relationship Id="rId50" Type="http://schemas.openxmlformats.org/officeDocument/2006/relationships/customXml" Target="../ink/ink49.xml"/><Relationship Id="rId55" Type="http://schemas.openxmlformats.org/officeDocument/2006/relationships/image" Target="../media/image76.png"/><Relationship Id="rId76" Type="http://schemas.openxmlformats.org/officeDocument/2006/relationships/customXml" Target="../ink/ink62.xml"/><Relationship Id="rId7" Type="http://schemas.openxmlformats.org/officeDocument/2006/relationships/image" Target="../media/image52.png"/><Relationship Id="rId71" Type="http://schemas.openxmlformats.org/officeDocument/2006/relationships/image" Target="../media/image84.png"/><Relationship Id="rId2" Type="http://schemas.openxmlformats.org/officeDocument/2006/relationships/notesSlide" Target="../notesSlides/notesSlide7.xml"/><Relationship Id="rId29" Type="http://schemas.openxmlformats.org/officeDocument/2006/relationships/image" Target="../media/image63.png"/><Relationship Id="rId24" Type="http://schemas.openxmlformats.org/officeDocument/2006/relationships/customXml" Target="../ink/ink36.xml"/><Relationship Id="rId40" Type="http://schemas.openxmlformats.org/officeDocument/2006/relationships/customXml" Target="../ink/ink44.xml"/><Relationship Id="rId45" Type="http://schemas.openxmlformats.org/officeDocument/2006/relationships/image" Target="../media/image71.png"/><Relationship Id="rId66" Type="http://schemas.openxmlformats.org/officeDocument/2006/relationships/customXml" Target="../ink/ink57.xml"/></Relationships>
</file>

<file path=ppt/slides/_rels/slide17.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54.JPG"/></Relationships>
</file>

<file path=ppt/slides/_rels/slide19.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92.sv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1.jpeg"/><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3" Type="http://schemas.openxmlformats.org/officeDocument/2006/relationships/image" Target="../media/image91.png"/><Relationship Id="rId7" Type="http://schemas.openxmlformats.org/officeDocument/2006/relationships/image" Target="../media/image95.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94.jpeg"/><Relationship Id="rId5" Type="http://schemas.openxmlformats.org/officeDocument/2006/relationships/image" Target="../media/image93.jpeg"/><Relationship Id="rId4" Type="http://schemas.openxmlformats.org/officeDocument/2006/relationships/image" Target="../media/image92.sv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96.JP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04175" y="1447800"/>
            <a:ext cx="10734540" cy="3329581"/>
          </a:xfrm>
        </p:spPr>
        <p:txBody>
          <a:bodyPr/>
          <a:lstStyle/>
          <a:p>
            <a:r>
              <a:rPr lang="en-US" sz="6600" dirty="0">
                <a:cs typeface="Calibri Light"/>
              </a:rPr>
              <a:t>Final Design Presentation: </a:t>
            </a:r>
            <a:r>
              <a:rPr lang="en-US" sz="5400" dirty="0">
                <a:cs typeface="Calibri Light"/>
              </a:rPr>
              <a:t>Engineering Services for Watershed Improvement</a:t>
            </a:r>
            <a:endParaRPr lang="en-US" sz="5400" dirty="0"/>
          </a:p>
        </p:txBody>
      </p:sp>
      <p:sp>
        <p:nvSpPr>
          <p:cNvPr id="3" name="Subtitle 2"/>
          <p:cNvSpPr>
            <a:spLocks noGrp="1"/>
          </p:cNvSpPr>
          <p:nvPr>
            <p:ph type="subTitle" idx="1"/>
          </p:nvPr>
        </p:nvSpPr>
        <p:spPr/>
        <p:txBody>
          <a:bodyPr vert="horz" lIns="91440" tIns="45720" rIns="91440" bIns="45720" rtlCol="0" anchor="t">
            <a:normAutofit/>
          </a:bodyPr>
          <a:lstStyle/>
          <a:p>
            <a:r>
              <a:rPr lang="en-US" dirty="0">
                <a:cs typeface="Calibri"/>
              </a:rPr>
              <a:t>Beaver Professional Services: faith </a:t>
            </a:r>
            <a:r>
              <a:rPr lang="en-US" dirty="0" err="1">
                <a:cs typeface="Calibri"/>
              </a:rPr>
              <a:t>gillen</a:t>
            </a:r>
            <a:r>
              <a:rPr lang="en-US" dirty="0">
                <a:cs typeface="Calibri"/>
              </a:rPr>
              <a:t>, will </a:t>
            </a:r>
            <a:r>
              <a:rPr lang="en-US" dirty="0" err="1">
                <a:cs typeface="Calibri"/>
              </a:rPr>
              <a:t>mockert</a:t>
            </a:r>
            <a:r>
              <a:rPr lang="en-US" dirty="0">
                <a:cs typeface="Calibri"/>
              </a:rPr>
              <a:t>, 										Caroline Skotarzak</a:t>
            </a:r>
            <a:endParaRPr lang="en-US" dirty="0"/>
          </a:p>
        </p:txBody>
      </p:sp>
      <p:pic>
        <p:nvPicPr>
          <p:cNvPr id="5" name="Picture 4" descr="Text&#10;&#10;Description automatically generated">
            <a:extLst>
              <a:ext uri="{FF2B5EF4-FFF2-40B4-BE49-F238E27FC236}">
                <a16:creationId xmlns:a16="http://schemas.microsoft.com/office/drawing/2014/main" id="{17CC2A7E-92D0-4CF8-83BC-ECF4DA4F54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47106" y="0"/>
            <a:ext cx="2644894" cy="1153297"/>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9B0EBBE9-CCF7-4DE6-8A90-39D26A19A7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71490" y="5997659"/>
            <a:ext cx="3731172" cy="669845"/>
          </a:xfrm>
          <a:prstGeom prst="rect">
            <a:avLst/>
          </a:prstGeom>
        </p:spPr>
      </p:pic>
      <p:grpSp>
        <p:nvGrpSpPr>
          <p:cNvPr id="7" name="Group 6">
            <a:extLst>
              <a:ext uri="{FF2B5EF4-FFF2-40B4-BE49-F238E27FC236}">
                <a16:creationId xmlns:a16="http://schemas.microsoft.com/office/drawing/2014/main" id="{F3E3ECA6-8E0F-46EC-9BA0-6A9E09911960}"/>
              </a:ext>
            </a:extLst>
          </p:cNvPr>
          <p:cNvGrpSpPr/>
          <p:nvPr/>
        </p:nvGrpSpPr>
        <p:grpSpPr>
          <a:xfrm>
            <a:off x="8309113" y="5913783"/>
            <a:ext cx="3831535" cy="869674"/>
            <a:chOff x="8309113" y="5913783"/>
            <a:chExt cx="3831535" cy="869674"/>
          </a:xfrm>
        </p:grpSpPr>
        <p:sp>
          <p:nvSpPr>
            <p:cNvPr id="8" name="Rectangle 7">
              <a:extLst>
                <a:ext uri="{FF2B5EF4-FFF2-40B4-BE49-F238E27FC236}">
                  <a16:creationId xmlns:a16="http://schemas.microsoft.com/office/drawing/2014/main" id="{BD5206B3-A40C-4F3B-8BE2-3316DF58B968}"/>
                </a:ext>
              </a:extLst>
            </p:cNvPr>
            <p:cNvSpPr/>
            <p:nvPr/>
          </p:nvSpPr>
          <p:spPr>
            <a:xfrm>
              <a:off x="8309113" y="5913783"/>
              <a:ext cx="3831535" cy="86967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icon&#10;&#10;Description automatically generated">
              <a:extLst>
                <a:ext uri="{FF2B5EF4-FFF2-40B4-BE49-F238E27FC236}">
                  <a16:creationId xmlns:a16="http://schemas.microsoft.com/office/drawing/2014/main" id="{9D3488F4-11BD-4EBB-8535-3683A51A4E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71490" y="5997659"/>
              <a:ext cx="3731172" cy="669845"/>
            </a:xfrm>
            <a:prstGeom prst="rect">
              <a:avLst/>
            </a:prstGeom>
          </p:spPr>
        </p:pic>
      </p:grpSp>
      <p:sp>
        <p:nvSpPr>
          <p:cNvPr id="11" name="TextBox 10">
            <a:extLst>
              <a:ext uri="{FF2B5EF4-FFF2-40B4-BE49-F238E27FC236}">
                <a16:creationId xmlns:a16="http://schemas.microsoft.com/office/drawing/2014/main" id="{99B8A40F-D356-4F4E-8DA4-C37C2B074F9D}"/>
              </a:ext>
            </a:extLst>
          </p:cNvPr>
          <p:cNvSpPr txBox="1"/>
          <p:nvPr/>
        </p:nvSpPr>
        <p:spPr>
          <a:xfrm>
            <a:off x="8492987" y="5551004"/>
            <a:ext cx="3533361" cy="369332"/>
          </a:xfrm>
          <a:prstGeom prst="rect">
            <a:avLst/>
          </a:prstGeom>
          <a:noFill/>
        </p:spPr>
        <p:txBody>
          <a:bodyPr wrap="square" rtlCol="0">
            <a:spAutoFit/>
          </a:bodyPr>
          <a:lstStyle/>
          <a:p>
            <a:r>
              <a:rPr lang="en-US" dirty="0">
                <a:solidFill>
                  <a:schemeClr val="accent1"/>
                </a:solidFill>
                <a:latin typeface="+mj-lt"/>
              </a:rPr>
              <a:t>PREPARED FOR:</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98C54-2A09-4861-868B-21A66E86202D}"/>
              </a:ext>
            </a:extLst>
          </p:cNvPr>
          <p:cNvSpPr>
            <a:spLocks noGrp="1"/>
          </p:cNvSpPr>
          <p:nvPr>
            <p:ph type="title"/>
          </p:nvPr>
        </p:nvSpPr>
        <p:spPr/>
        <p:txBody>
          <a:bodyPr/>
          <a:lstStyle/>
          <a:p>
            <a:r>
              <a:rPr lang="en-US"/>
              <a:t>Alternative 1: Excavated Channel</a:t>
            </a:r>
            <a:br>
              <a:rPr lang="en-US"/>
            </a:br>
            <a:endParaRPr lang="en-US"/>
          </a:p>
        </p:txBody>
      </p:sp>
      <p:pic>
        <p:nvPicPr>
          <p:cNvPr id="5" name="Content Placeholder 4" descr="Text&#10;&#10;Description automatically generated">
            <a:extLst>
              <a:ext uri="{FF2B5EF4-FFF2-40B4-BE49-F238E27FC236}">
                <a16:creationId xmlns:a16="http://schemas.microsoft.com/office/drawing/2014/main" id="{6751C57E-BA21-42E0-A9F9-F852ECA849C8}"/>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576746" y="1"/>
            <a:ext cx="2615253" cy="1140372"/>
          </a:xfrm>
        </p:spPr>
      </p:pic>
      <p:pic>
        <p:nvPicPr>
          <p:cNvPr id="4" name="Picture 3">
            <a:extLst>
              <a:ext uri="{FF2B5EF4-FFF2-40B4-BE49-F238E27FC236}">
                <a16:creationId xmlns:a16="http://schemas.microsoft.com/office/drawing/2014/main" id="{37E85606-B14F-408C-AED4-822A8E37F244}"/>
              </a:ext>
            </a:extLst>
          </p:cNvPr>
          <p:cNvPicPr>
            <a:picLocks noChangeAspect="1"/>
          </p:cNvPicPr>
          <p:nvPr/>
        </p:nvPicPr>
        <p:blipFill>
          <a:blip r:embed="rId4"/>
          <a:stretch>
            <a:fillRect/>
          </a:stretch>
        </p:blipFill>
        <p:spPr>
          <a:xfrm>
            <a:off x="373442" y="1216241"/>
            <a:ext cx="11445116" cy="5641758"/>
          </a:xfrm>
          <a:prstGeom prst="rect">
            <a:avLst/>
          </a:prstGeom>
        </p:spPr>
      </p:pic>
      <p:grpSp>
        <p:nvGrpSpPr>
          <p:cNvPr id="6" name="Group 5">
            <a:extLst>
              <a:ext uri="{FF2B5EF4-FFF2-40B4-BE49-F238E27FC236}">
                <a16:creationId xmlns:a16="http://schemas.microsoft.com/office/drawing/2014/main" id="{5F3F0549-27ED-4814-8747-BC7C7CFE45A4}"/>
              </a:ext>
            </a:extLst>
          </p:cNvPr>
          <p:cNvGrpSpPr/>
          <p:nvPr/>
        </p:nvGrpSpPr>
        <p:grpSpPr>
          <a:xfrm>
            <a:off x="8309113" y="5913783"/>
            <a:ext cx="3831535" cy="869674"/>
            <a:chOff x="8309113" y="5913783"/>
            <a:chExt cx="3831535" cy="869674"/>
          </a:xfrm>
        </p:grpSpPr>
        <p:sp>
          <p:nvSpPr>
            <p:cNvPr id="8" name="Rectangle 7">
              <a:extLst>
                <a:ext uri="{FF2B5EF4-FFF2-40B4-BE49-F238E27FC236}">
                  <a16:creationId xmlns:a16="http://schemas.microsoft.com/office/drawing/2014/main" id="{69CE2B9E-6FBB-4558-AC8E-6FF30A4082D7}"/>
                </a:ext>
              </a:extLst>
            </p:cNvPr>
            <p:cNvSpPr/>
            <p:nvPr/>
          </p:nvSpPr>
          <p:spPr>
            <a:xfrm>
              <a:off x="8309113" y="5913783"/>
              <a:ext cx="3831535" cy="86967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icon&#10;&#10;Description automatically generated">
              <a:extLst>
                <a:ext uri="{FF2B5EF4-FFF2-40B4-BE49-F238E27FC236}">
                  <a16:creationId xmlns:a16="http://schemas.microsoft.com/office/drawing/2014/main" id="{232F352B-5E2A-4D07-AB6D-0C297F8A6F6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71490" y="5997659"/>
              <a:ext cx="3731172" cy="669845"/>
            </a:xfrm>
            <a:prstGeom prst="rect">
              <a:avLst/>
            </a:prstGeom>
          </p:spPr>
        </p:pic>
      </p:grpSp>
    </p:spTree>
    <p:extLst>
      <p:ext uri="{BB962C8B-B14F-4D97-AF65-F5344CB8AC3E}">
        <p14:creationId xmlns:p14="http://schemas.microsoft.com/office/powerpoint/2010/main" val="1268809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98C54-2A09-4861-868B-21A66E86202D}"/>
              </a:ext>
            </a:extLst>
          </p:cNvPr>
          <p:cNvSpPr>
            <a:spLocks noGrp="1"/>
          </p:cNvSpPr>
          <p:nvPr>
            <p:ph type="title"/>
          </p:nvPr>
        </p:nvSpPr>
        <p:spPr/>
        <p:txBody>
          <a:bodyPr/>
          <a:lstStyle/>
          <a:p>
            <a:r>
              <a:rPr lang="en-US"/>
              <a:t>Forebay Detail</a:t>
            </a:r>
            <a:br>
              <a:rPr lang="en-US"/>
            </a:br>
            <a:endParaRPr lang="en-US"/>
          </a:p>
        </p:txBody>
      </p:sp>
      <p:pic>
        <p:nvPicPr>
          <p:cNvPr id="5" name="Content Placeholder 4" descr="Text&#10;&#10;Description automatically generated">
            <a:extLst>
              <a:ext uri="{FF2B5EF4-FFF2-40B4-BE49-F238E27FC236}">
                <a16:creationId xmlns:a16="http://schemas.microsoft.com/office/drawing/2014/main" id="{6751C57E-BA21-42E0-A9F9-F852ECA849C8}"/>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576746" y="1"/>
            <a:ext cx="2615253" cy="1140372"/>
          </a:xfrm>
        </p:spPr>
      </p:pic>
      <p:grpSp>
        <p:nvGrpSpPr>
          <p:cNvPr id="6" name="Group 5">
            <a:extLst>
              <a:ext uri="{FF2B5EF4-FFF2-40B4-BE49-F238E27FC236}">
                <a16:creationId xmlns:a16="http://schemas.microsoft.com/office/drawing/2014/main" id="{D90D995C-D460-4AAC-A369-5A1AA8F239F9}"/>
              </a:ext>
            </a:extLst>
          </p:cNvPr>
          <p:cNvGrpSpPr/>
          <p:nvPr/>
        </p:nvGrpSpPr>
        <p:grpSpPr>
          <a:xfrm>
            <a:off x="8309113" y="5913783"/>
            <a:ext cx="3831535" cy="869674"/>
            <a:chOff x="8309113" y="5913783"/>
            <a:chExt cx="3831535" cy="869674"/>
          </a:xfrm>
        </p:grpSpPr>
        <p:sp>
          <p:nvSpPr>
            <p:cNvPr id="8" name="Rectangle 7">
              <a:extLst>
                <a:ext uri="{FF2B5EF4-FFF2-40B4-BE49-F238E27FC236}">
                  <a16:creationId xmlns:a16="http://schemas.microsoft.com/office/drawing/2014/main" id="{7B432C50-7B54-4057-9DF5-EDF47220E43A}"/>
                </a:ext>
              </a:extLst>
            </p:cNvPr>
            <p:cNvSpPr/>
            <p:nvPr/>
          </p:nvSpPr>
          <p:spPr>
            <a:xfrm>
              <a:off x="8309113" y="5913783"/>
              <a:ext cx="3831535" cy="86967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icon&#10;&#10;Description automatically generated">
              <a:extLst>
                <a:ext uri="{FF2B5EF4-FFF2-40B4-BE49-F238E27FC236}">
                  <a16:creationId xmlns:a16="http://schemas.microsoft.com/office/drawing/2014/main" id="{6C937188-6A13-48A2-B91B-FA7E96294B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71490" y="5997659"/>
              <a:ext cx="3731172" cy="669845"/>
            </a:xfrm>
            <a:prstGeom prst="rect">
              <a:avLst/>
            </a:prstGeom>
          </p:spPr>
        </p:pic>
      </p:grpSp>
      <p:grpSp>
        <p:nvGrpSpPr>
          <p:cNvPr id="31" name="Group 30">
            <a:extLst>
              <a:ext uri="{FF2B5EF4-FFF2-40B4-BE49-F238E27FC236}">
                <a16:creationId xmlns:a16="http://schemas.microsoft.com/office/drawing/2014/main" id="{0A102878-EC2C-489D-8872-7379F2B2B141}"/>
              </a:ext>
            </a:extLst>
          </p:cNvPr>
          <p:cNvGrpSpPr/>
          <p:nvPr/>
        </p:nvGrpSpPr>
        <p:grpSpPr>
          <a:xfrm>
            <a:off x="373856" y="1585623"/>
            <a:ext cx="8236173" cy="4581607"/>
            <a:chOff x="373856" y="1585623"/>
            <a:chExt cx="8236173" cy="4581607"/>
          </a:xfrm>
        </p:grpSpPr>
        <p:grpSp>
          <p:nvGrpSpPr>
            <p:cNvPr id="23" name="Group 22">
              <a:extLst>
                <a:ext uri="{FF2B5EF4-FFF2-40B4-BE49-F238E27FC236}">
                  <a16:creationId xmlns:a16="http://schemas.microsoft.com/office/drawing/2014/main" id="{DE63156B-4A48-4505-9B62-1CE7B0CE17D9}"/>
                </a:ext>
              </a:extLst>
            </p:cNvPr>
            <p:cNvGrpSpPr/>
            <p:nvPr/>
          </p:nvGrpSpPr>
          <p:grpSpPr>
            <a:xfrm>
              <a:off x="379597" y="1585623"/>
              <a:ext cx="8230432" cy="4581607"/>
              <a:chOff x="379597" y="1585623"/>
              <a:chExt cx="8230432" cy="4581607"/>
            </a:xfrm>
          </p:grpSpPr>
          <p:pic>
            <p:nvPicPr>
              <p:cNvPr id="12" name="Picture 11" descr="Diagram&#10;&#10;Description automatically generated">
                <a:extLst>
                  <a:ext uri="{FF2B5EF4-FFF2-40B4-BE49-F238E27FC236}">
                    <a16:creationId xmlns:a16="http://schemas.microsoft.com/office/drawing/2014/main" id="{0C735633-3D16-4951-8BDB-D164E8D780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9597" y="1585623"/>
                <a:ext cx="8230432" cy="4581607"/>
              </a:xfrm>
              <a:prstGeom prst="rect">
                <a:avLst/>
              </a:prstGeom>
            </p:spPr>
          </p:pic>
          <p:sp>
            <p:nvSpPr>
              <p:cNvPr id="13" name="Oval 12">
                <a:extLst>
                  <a:ext uri="{FF2B5EF4-FFF2-40B4-BE49-F238E27FC236}">
                    <a16:creationId xmlns:a16="http://schemas.microsoft.com/office/drawing/2014/main" id="{B18C1CC6-7F34-4EEE-9771-E98CFE4443B9}"/>
                  </a:ext>
                </a:extLst>
              </p:cNvPr>
              <p:cNvSpPr/>
              <p:nvPr/>
            </p:nvSpPr>
            <p:spPr>
              <a:xfrm>
                <a:off x="3081130" y="3940865"/>
                <a:ext cx="1744318" cy="710648"/>
              </a:xfrm>
              <a:prstGeom prst="ellipse">
                <a:avLst/>
              </a:prstGeom>
              <a:solidFill>
                <a:srgbClr val="8EB4E3"/>
              </a:solidFill>
              <a:ln>
                <a:solidFill>
                  <a:srgbClr val="8EB4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057B6901-D4D3-4882-9013-0A34207C59D4}"/>
                  </a:ext>
                </a:extLst>
              </p:cNvPr>
              <p:cNvSpPr/>
              <p:nvPr/>
            </p:nvSpPr>
            <p:spPr>
              <a:xfrm>
                <a:off x="3389243" y="4336012"/>
                <a:ext cx="1053548" cy="654707"/>
              </a:xfrm>
              <a:prstGeom prst="roundRect">
                <a:avLst/>
              </a:prstGeom>
              <a:solidFill>
                <a:srgbClr val="8EB4E3"/>
              </a:solidFill>
              <a:ln>
                <a:solidFill>
                  <a:srgbClr val="8EB4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A4EC3A01-5814-4B86-A051-081338C74852}"/>
                  </a:ext>
                </a:extLst>
              </p:cNvPr>
              <p:cNvSpPr/>
              <p:nvPr/>
            </p:nvSpPr>
            <p:spPr>
              <a:xfrm>
                <a:off x="4333461" y="2794746"/>
                <a:ext cx="3483665" cy="1985976"/>
              </a:xfrm>
              <a:prstGeom prst="roundRect">
                <a:avLst/>
              </a:prstGeom>
              <a:solidFill>
                <a:srgbClr val="8EB4E3"/>
              </a:solidFill>
              <a:ln>
                <a:solidFill>
                  <a:srgbClr val="8EB4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1A09E59B-03E9-4436-B56D-D2671ABD669D}"/>
                  </a:ext>
                </a:extLst>
              </p:cNvPr>
              <p:cNvSpPr/>
              <p:nvPr/>
            </p:nvSpPr>
            <p:spPr>
              <a:xfrm>
                <a:off x="5963478" y="4616726"/>
                <a:ext cx="879613" cy="654707"/>
              </a:xfrm>
              <a:prstGeom prst="roundRect">
                <a:avLst/>
              </a:prstGeom>
              <a:solidFill>
                <a:srgbClr val="8EB4E3"/>
              </a:solidFill>
              <a:ln>
                <a:solidFill>
                  <a:srgbClr val="8EB4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D86D703-4A6D-4A11-8471-5FBBE5F6B169}"/>
                  </a:ext>
                </a:extLst>
              </p:cNvPr>
              <p:cNvSpPr/>
              <p:nvPr/>
            </p:nvSpPr>
            <p:spPr>
              <a:xfrm>
                <a:off x="2952750" y="3324638"/>
                <a:ext cx="345281" cy="575850"/>
              </a:xfrm>
              <a:prstGeom prst="roundRect">
                <a:avLst/>
              </a:prstGeom>
              <a:solidFill>
                <a:srgbClr val="8EB4E3"/>
              </a:solidFill>
              <a:ln>
                <a:solidFill>
                  <a:srgbClr val="8EB4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C0BC37F6-57C8-4270-ACD0-DA3633176B8E}"/>
                  </a:ext>
                </a:extLst>
              </p:cNvPr>
              <p:cNvSpPr/>
              <p:nvPr/>
            </p:nvSpPr>
            <p:spPr>
              <a:xfrm>
                <a:off x="2390775" y="3293269"/>
                <a:ext cx="230981" cy="535781"/>
              </a:xfrm>
              <a:prstGeom prst="roundRect">
                <a:avLst/>
              </a:prstGeom>
              <a:solidFill>
                <a:srgbClr val="8EB4E3"/>
              </a:solidFill>
              <a:ln>
                <a:solidFill>
                  <a:srgbClr val="8EB4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4EC83589-05C3-493F-B788-70989444D72D}"/>
                  </a:ext>
                </a:extLst>
              </p:cNvPr>
              <p:cNvSpPr/>
              <p:nvPr/>
            </p:nvSpPr>
            <p:spPr>
              <a:xfrm>
                <a:off x="2355056" y="3248025"/>
                <a:ext cx="290513" cy="692840"/>
              </a:xfrm>
              <a:prstGeom prst="ellipse">
                <a:avLst/>
              </a:prstGeom>
              <a:solidFill>
                <a:srgbClr val="8EB4E3"/>
              </a:solidFill>
              <a:ln>
                <a:solidFill>
                  <a:srgbClr val="8EB4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B09C64A5-B2DC-4733-B7C5-E2483B25C1C5}"/>
                  </a:ext>
                </a:extLst>
              </p:cNvPr>
              <p:cNvSpPr/>
              <p:nvPr/>
            </p:nvSpPr>
            <p:spPr>
              <a:xfrm>
                <a:off x="2645568" y="3248024"/>
                <a:ext cx="290513" cy="1064419"/>
              </a:xfrm>
              <a:prstGeom prst="roundRect">
                <a:avLst/>
              </a:prstGeom>
              <a:solidFill>
                <a:srgbClr val="C8D69B"/>
              </a:solidFill>
              <a:ln>
                <a:solidFill>
                  <a:srgbClr val="C8D6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1C994993-5F60-49C1-B178-6A15E0B68BB5}"/>
                  </a:ext>
                </a:extLst>
              </p:cNvPr>
              <p:cNvSpPr/>
              <p:nvPr/>
            </p:nvSpPr>
            <p:spPr>
              <a:xfrm>
                <a:off x="3327693" y="4953000"/>
                <a:ext cx="115596" cy="100631"/>
              </a:xfrm>
              <a:prstGeom prst="ellipse">
                <a:avLst/>
              </a:prstGeom>
              <a:solidFill>
                <a:srgbClr val="C8D69B"/>
              </a:solidFill>
              <a:ln>
                <a:solidFill>
                  <a:srgbClr val="C8D6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E79A778-FDBB-47A0-8C23-5BF83CB3E359}"/>
                </a:ext>
              </a:extLst>
            </p:cNvPr>
            <p:cNvSpPr/>
            <p:nvPr/>
          </p:nvSpPr>
          <p:spPr>
            <a:xfrm>
              <a:off x="373856" y="3105150"/>
              <a:ext cx="1078707" cy="1102519"/>
            </a:xfrm>
            <a:custGeom>
              <a:avLst/>
              <a:gdLst>
                <a:gd name="connsiteX0" fmla="*/ 2382 w 1078707"/>
                <a:gd name="connsiteY0" fmla="*/ 433388 h 1102519"/>
                <a:gd name="connsiteX1" fmla="*/ 0 w 1078707"/>
                <a:gd name="connsiteY1" fmla="*/ 671513 h 1102519"/>
                <a:gd name="connsiteX2" fmla="*/ 561975 w 1078707"/>
                <a:gd name="connsiteY2" fmla="*/ 661988 h 1102519"/>
                <a:gd name="connsiteX3" fmla="*/ 659607 w 1078707"/>
                <a:gd name="connsiteY3" fmla="*/ 752475 h 1102519"/>
                <a:gd name="connsiteX4" fmla="*/ 673894 w 1078707"/>
                <a:gd name="connsiteY4" fmla="*/ 904875 h 1102519"/>
                <a:gd name="connsiteX5" fmla="*/ 707232 w 1078707"/>
                <a:gd name="connsiteY5" fmla="*/ 962025 h 1102519"/>
                <a:gd name="connsiteX6" fmla="*/ 740569 w 1078707"/>
                <a:gd name="connsiteY6" fmla="*/ 1023938 h 1102519"/>
                <a:gd name="connsiteX7" fmla="*/ 788194 w 1078707"/>
                <a:gd name="connsiteY7" fmla="*/ 1085850 h 1102519"/>
                <a:gd name="connsiteX8" fmla="*/ 835819 w 1078707"/>
                <a:gd name="connsiteY8" fmla="*/ 1095375 h 1102519"/>
                <a:gd name="connsiteX9" fmla="*/ 881063 w 1078707"/>
                <a:gd name="connsiteY9" fmla="*/ 1102519 h 1102519"/>
                <a:gd name="connsiteX10" fmla="*/ 902494 w 1078707"/>
                <a:gd name="connsiteY10" fmla="*/ 1090613 h 1102519"/>
                <a:gd name="connsiteX11" fmla="*/ 921544 w 1078707"/>
                <a:gd name="connsiteY11" fmla="*/ 1076325 h 1102519"/>
                <a:gd name="connsiteX12" fmla="*/ 973932 w 1078707"/>
                <a:gd name="connsiteY12" fmla="*/ 1023938 h 1102519"/>
                <a:gd name="connsiteX13" fmla="*/ 990600 w 1078707"/>
                <a:gd name="connsiteY13" fmla="*/ 1000125 h 1102519"/>
                <a:gd name="connsiteX14" fmla="*/ 1012032 w 1078707"/>
                <a:gd name="connsiteY14" fmla="*/ 938213 h 1102519"/>
                <a:gd name="connsiteX15" fmla="*/ 1033463 w 1078707"/>
                <a:gd name="connsiteY15" fmla="*/ 914400 h 1102519"/>
                <a:gd name="connsiteX16" fmla="*/ 1066800 w 1078707"/>
                <a:gd name="connsiteY16" fmla="*/ 711994 h 1102519"/>
                <a:gd name="connsiteX17" fmla="*/ 1078707 w 1078707"/>
                <a:gd name="connsiteY17" fmla="*/ 542925 h 1102519"/>
                <a:gd name="connsiteX18" fmla="*/ 1050132 w 1078707"/>
                <a:gd name="connsiteY18" fmla="*/ 366713 h 1102519"/>
                <a:gd name="connsiteX19" fmla="*/ 1004888 w 1078707"/>
                <a:gd name="connsiteY19" fmla="*/ 178594 h 1102519"/>
                <a:gd name="connsiteX20" fmla="*/ 940594 w 1078707"/>
                <a:gd name="connsiteY20" fmla="*/ 42863 h 1102519"/>
                <a:gd name="connsiteX21" fmla="*/ 890588 w 1078707"/>
                <a:gd name="connsiteY21" fmla="*/ 0 h 1102519"/>
                <a:gd name="connsiteX22" fmla="*/ 828675 w 1078707"/>
                <a:gd name="connsiteY22" fmla="*/ 2381 h 1102519"/>
                <a:gd name="connsiteX23" fmla="*/ 781050 w 1078707"/>
                <a:gd name="connsiteY23" fmla="*/ 61913 h 1102519"/>
                <a:gd name="connsiteX24" fmla="*/ 721519 w 1078707"/>
                <a:gd name="connsiteY24" fmla="*/ 135731 h 1102519"/>
                <a:gd name="connsiteX25" fmla="*/ 688182 w 1078707"/>
                <a:gd name="connsiteY25" fmla="*/ 192881 h 1102519"/>
                <a:gd name="connsiteX26" fmla="*/ 661988 w 1078707"/>
                <a:gd name="connsiteY26" fmla="*/ 266700 h 1102519"/>
                <a:gd name="connsiteX27" fmla="*/ 657225 w 1078707"/>
                <a:gd name="connsiteY27" fmla="*/ 326231 h 1102519"/>
                <a:gd name="connsiteX28" fmla="*/ 657225 w 1078707"/>
                <a:gd name="connsiteY28" fmla="*/ 359569 h 1102519"/>
                <a:gd name="connsiteX29" fmla="*/ 581025 w 1078707"/>
                <a:gd name="connsiteY29" fmla="*/ 431006 h 1102519"/>
                <a:gd name="connsiteX30" fmla="*/ 523875 w 1078707"/>
                <a:gd name="connsiteY30" fmla="*/ 435769 h 1102519"/>
                <a:gd name="connsiteX31" fmla="*/ 409575 w 1078707"/>
                <a:gd name="connsiteY31" fmla="*/ 438150 h 1102519"/>
                <a:gd name="connsiteX32" fmla="*/ 2382 w 1078707"/>
                <a:gd name="connsiteY32" fmla="*/ 433388 h 1102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78707" h="1102519">
                  <a:moveTo>
                    <a:pt x="2382" y="433388"/>
                  </a:moveTo>
                  <a:lnTo>
                    <a:pt x="0" y="671513"/>
                  </a:lnTo>
                  <a:lnTo>
                    <a:pt x="561975" y="661988"/>
                  </a:lnTo>
                  <a:lnTo>
                    <a:pt x="659607" y="752475"/>
                  </a:lnTo>
                  <a:lnTo>
                    <a:pt x="673894" y="904875"/>
                  </a:lnTo>
                  <a:lnTo>
                    <a:pt x="707232" y="962025"/>
                  </a:lnTo>
                  <a:lnTo>
                    <a:pt x="740569" y="1023938"/>
                  </a:lnTo>
                  <a:lnTo>
                    <a:pt x="788194" y="1085850"/>
                  </a:lnTo>
                  <a:lnTo>
                    <a:pt x="835819" y="1095375"/>
                  </a:lnTo>
                  <a:lnTo>
                    <a:pt x="881063" y="1102519"/>
                  </a:lnTo>
                  <a:lnTo>
                    <a:pt x="902494" y="1090613"/>
                  </a:lnTo>
                  <a:lnTo>
                    <a:pt x="921544" y="1076325"/>
                  </a:lnTo>
                  <a:lnTo>
                    <a:pt x="973932" y="1023938"/>
                  </a:lnTo>
                  <a:cubicBezTo>
                    <a:pt x="987028" y="1002984"/>
                    <a:pt x="980544" y="1010183"/>
                    <a:pt x="990600" y="1000125"/>
                  </a:cubicBezTo>
                  <a:lnTo>
                    <a:pt x="1012032" y="938213"/>
                  </a:lnTo>
                  <a:lnTo>
                    <a:pt x="1033463" y="914400"/>
                  </a:lnTo>
                  <a:lnTo>
                    <a:pt x="1066800" y="711994"/>
                  </a:lnTo>
                  <a:lnTo>
                    <a:pt x="1078707" y="542925"/>
                  </a:lnTo>
                  <a:lnTo>
                    <a:pt x="1050132" y="366713"/>
                  </a:lnTo>
                  <a:lnTo>
                    <a:pt x="1004888" y="178594"/>
                  </a:lnTo>
                  <a:lnTo>
                    <a:pt x="940594" y="42863"/>
                  </a:lnTo>
                  <a:lnTo>
                    <a:pt x="890588" y="0"/>
                  </a:lnTo>
                  <a:lnTo>
                    <a:pt x="828675" y="2381"/>
                  </a:lnTo>
                  <a:lnTo>
                    <a:pt x="781050" y="61913"/>
                  </a:lnTo>
                  <a:lnTo>
                    <a:pt x="721519" y="135731"/>
                  </a:lnTo>
                  <a:lnTo>
                    <a:pt x="688182" y="192881"/>
                  </a:lnTo>
                  <a:lnTo>
                    <a:pt x="661988" y="266700"/>
                  </a:lnTo>
                  <a:lnTo>
                    <a:pt x="657225" y="326231"/>
                  </a:lnTo>
                  <a:lnTo>
                    <a:pt x="657225" y="359569"/>
                  </a:lnTo>
                  <a:lnTo>
                    <a:pt x="581025" y="431006"/>
                  </a:lnTo>
                  <a:lnTo>
                    <a:pt x="523875" y="435769"/>
                  </a:lnTo>
                  <a:lnTo>
                    <a:pt x="409575" y="438150"/>
                  </a:lnTo>
                  <a:lnTo>
                    <a:pt x="2382" y="433388"/>
                  </a:lnTo>
                  <a:close/>
                </a:path>
              </a:pathLst>
            </a:cu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Times New Roman" panose="02020603050405020304" pitchFamily="18" charset="0"/>
                  <a:cs typeface="Times New Roman" panose="02020603050405020304" pitchFamily="18" charset="0"/>
                </a:rPr>
                <a:t>Channel</a:t>
              </a:r>
            </a:p>
          </p:txBody>
        </p:sp>
        <p:sp>
          <p:nvSpPr>
            <p:cNvPr id="25" name="TextBox 24">
              <a:extLst>
                <a:ext uri="{FF2B5EF4-FFF2-40B4-BE49-F238E27FC236}">
                  <a16:creationId xmlns:a16="http://schemas.microsoft.com/office/drawing/2014/main" id="{0C429831-DABF-423D-B682-0B33D23FE97C}"/>
                </a:ext>
              </a:extLst>
            </p:cNvPr>
            <p:cNvSpPr txBox="1"/>
            <p:nvPr/>
          </p:nvSpPr>
          <p:spPr>
            <a:xfrm>
              <a:off x="2417950" y="3190283"/>
              <a:ext cx="931864" cy="923330"/>
            </a:xfrm>
            <a:prstGeom prst="rect">
              <a:avLst/>
            </a:prstGeom>
            <a:noFill/>
          </p:spPr>
          <p:txBody>
            <a:bodyPr wrap="square" rtlCol="0">
              <a:spAutoFit/>
            </a:bodyPr>
            <a:lstStyle/>
            <a:p>
              <a:r>
                <a:rPr lang="en-US" dirty="0">
                  <a:solidFill>
                    <a:schemeClr val="bg1"/>
                  </a:solidFill>
                  <a:latin typeface="Times New Roman" panose="02020603050405020304" pitchFamily="18" charset="0"/>
                  <a:cs typeface="Times New Roman" panose="02020603050405020304" pitchFamily="18" charset="0"/>
                </a:rPr>
                <a:t>Porous Rock Berm</a:t>
              </a:r>
            </a:p>
          </p:txBody>
        </p:sp>
        <p:sp>
          <p:nvSpPr>
            <p:cNvPr id="26" name="TextBox 25">
              <a:extLst>
                <a:ext uri="{FF2B5EF4-FFF2-40B4-BE49-F238E27FC236}">
                  <a16:creationId xmlns:a16="http://schemas.microsoft.com/office/drawing/2014/main" id="{3DA9762F-32D2-4715-933F-F89E6BB1663C}"/>
                </a:ext>
              </a:extLst>
            </p:cNvPr>
            <p:cNvSpPr txBox="1"/>
            <p:nvPr/>
          </p:nvSpPr>
          <p:spPr>
            <a:xfrm>
              <a:off x="4263747" y="2878692"/>
              <a:ext cx="2470346" cy="369332"/>
            </a:xfrm>
            <a:prstGeom prst="rect">
              <a:avLst/>
            </a:prstGeom>
            <a:noFill/>
          </p:spPr>
          <p:txBody>
            <a:bodyPr wrap="square" rtlCol="0">
              <a:spAutoFit/>
            </a:bodyPr>
            <a:lstStyle/>
            <a:p>
              <a:r>
                <a:rPr lang="en-US" dirty="0">
                  <a:solidFill>
                    <a:schemeClr val="bg1"/>
                  </a:solidFill>
                  <a:latin typeface="Times New Roman" panose="02020603050405020304" pitchFamily="18" charset="0"/>
                  <a:cs typeface="Times New Roman" panose="02020603050405020304" pitchFamily="18" charset="0"/>
                </a:rPr>
                <a:t>Existing Wetland Scrape</a:t>
              </a:r>
            </a:p>
          </p:txBody>
        </p:sp>
        <p:sp>
          <p:nvSpPr>
            <p:cNvPr id="27" name="Rectangle 26">
              <a:extLst>
                <a:ext uri="{FF2B5EF4-FFF2-40B4-BE49-F238E27FC236}">
                  <a16:creationId xmlns:a16="http://schemas.microsoft.com/office/drawing/2014/main" id="{013D2D8B-3BF9-426A-BDE6-29B12A588179}"/>
                </a:ext>
              </a:extLst>
            </p:cNvPr>
            <p:cNvSpPr/>
            <p:nvPr/>
          </p:nvSpPr>
          <p:spPr>
            <a:xfrm>
              <a:off x="6096000" y="1709708"/>
              <a:ext cx="416719" cy="267625"/>
            </a:xfrm>
            <a:prstGeom prst="rect">
              <a:avLst/>
            </a:prstGeom>
            <a:solidFill>
              <a:srgbClr val="00AF50"/>
            </a:solidFill>
            <a:ln>
              <a:solidFill>
                <a:srgbClr val="00A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4C16333A-01E9-4B5C-A8A3-026C03F6EB3C}"/>
                </a:ext>
              </a:extLst>
            </p:cNvPr>
            <p:cNvSpPr/>
            <p:nvPr/>
          </p:nvSpPr>
          <p:spPr>
            <a:xfrm>
              <a:off x="5183981" y="1674019"/>
              <a:ext cx="912019" cy="263175"/>
            </a:xfrm>
            <a:prstGeom prst="roundRect">
              <a:avLst/>
            </a:prstGeom>
            <a:solidFill>
              <a:srgbClr val="00AF50"/>
            </a:solidFill>
            <a:ln>
              <a:solidFill>
                <a:srgbClr val="00A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49FE2242-3B00-42D7-9B8B-5BEC3B61CDFB}"/>
                </a:ext>
              </a:extLst>
            </p:cNvPr>
            <p:cNvSpPr txBox="1"/>
            <p:nvPr/>
          </p:nvSpPr>
          <p:spPr>
            <a:xfrm>
              <a:off x="5093494" y="1652588"/>
              <a:ext cx="1166812" cy="369332"/>
            </a:xfrm>
            <a:prstGeom prst="rect">
              <a:avLst/>
            </a:prstGeom>
            <a:noFill/>
          </p:spPr>
          <p:txBody>
            <a:bodyPr wrap="square" rtlCol="0">
              <a:spAutoFit/>
            </a:bodyPr>
            <a:lstStyle/>
            <a:p>
              <a:r>
                <a:rPr lang="en-US" dirty="0">
                  <a:solidFill>
                    <a:schemeClr val="bg1"/>
                  </a:solidFill>
                  <a:latin typeface="Times New Roman" panose="02020603050405020304" pitchFamily="18" charset="0"/>
                  <a:cs typeface="Times New Roman" panose="02020603050405020304" pitchFamily="18" charset="0"/>
                </a:rPr>
                <a:t>Vegetation</a:t>
              </a:r>
            </a:p>
          </p:txBody>
        </p:sp>
        <p:sp>
          <p:nvSpPr>
            <p:cNvPr id="30" name="Rectangle: Rounded Corners 29">
              <a:extLst>
                <a:ext uri="{FF2B5EF4-FFF2-40B4-BE49-F238E27FC236}">
                  <a16:creationId xmlns:a16="http://schemas.microsoft.com/office/drawing/2014/main" id="{CE63BA55-66E4-445F-BB80-A951D31D72E5}"/>
                </a:ext>
              </a:extLst>
            </p:cNvPr>
            <p:cNvSpPr/>
            <p:nvPr/>
          </p:nvSpPr>
          <p:spPr>
            <a:xfrm>
              <a:off x="4417219" y="5431631"/>
              <a:ext cx="1466850" cy="264319"/>
            </a:xfrm>
            <a:prstGeom prst="roundRect">
              <a:avLst/>
            </a:prstGeom>
            <a:solidFill>
              <a:srgbClr val="C8D69B"/>
            </a:solidFill>
            <a:ln>
              <a:solidFill>
                <a:srgbClr val="C8D6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Times New Roman" panose="02020603050405020304" pitchFamily="18" charset="0"/>
                  <a:cs typeface="Times New Roman" panose="02020603050405020304" pitchFamily="18" charset="0"/>
                </a:rPr>
                <a:t>Vegetation</a:t>
              </a:r>
            </a:p>
          </p:txBody>
        </p:sp>
      </p:grpSp>
      <p:pic>
        <p:nvPicPr>
          <p:cNvPr id="10" name="Picture 9" descr="A small pond in a grassy area&#10;&#10;Description automatically generated with low confidence">
            <a:extLst>
              <a:ext uri="{FF2B5EF4-FFF2-40B4-BE49-F238E27FC236}">
                <a16:creationId xmlns:a16="http://schemas.microsoft.com/office/drawing/2014/main" id="{882FFCBC-33F7-4910-A4AE-6F58C98F1A2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06434" y="2772811"/>
            <a:ext cx="4553730" cy="2132149"/>
          </a:xfrm>
          <a:prstGeom prst="rect">
            <a:avLst/>
          </a:prstGeom>
        </p:spPr>
      </p:pic>
    </p:spTree>
    <p:extLst>
      <p:ext uri="{BB962C8B-B14F-4D97-AF65-F5344CB8AC3E}">
        <p14:creationId xmlns:p14="http://schemas.microsoft.com/office/powerpoint/2010/main" val="4104594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98C54-2A09-4861-868B-21A66E86202D}"/>
              </a:ext>
            </a:extLst>
          </p:cNvPr>
          <p:cNvSpPr>
            <a:spLocks noGrp="1"/>
          </p:cNvSpPr>
          <p:nvPr>
            <p:ph type="title"/>
          </p:nvPr>
        </p:nvSpPr>
        <p:spPr/>
        <p:txBody>
          <a:bodyPr/>
          <a:lstStyle/>
          <a:p>
            <a:r>
              <a:rPr lang="en-US"/>
              <a:t>Stop Plank Detail</a:t>
            </a:r>
            <a:br>
              <a:rPr lang="en-US"/>
            </a:br>
            <a:endParaRPr lang="en-US"/>
          </a:p>
        </p:txBody>
      </p:sp>
      <p:pic>
        <p:nvPicPr>
          <p:cNvPr id="5" name="Content Placeholder 4" descr="Text&#10;&#10;Description automatically generated">
            <a:extLst>
              <a:ext uri="{FF2B5EF4-FFF2-40B4-BE49-F238E27FC236}">
                <a16:creationId xmlns:a16="http://schemas.microsoft.com/office/drawing/2014/main" id="{6751C57E-BA21-42E0-A9F9-F852ECA849C8}"/>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576746" y="1"/>
            <a:ext cx="2615253" cy="1140372"/>
          </a:xfrm>
        </p:spPr>
      </p:pic>
      <p:grpSp>
        <p:nvGrpSpPr>
          <p:cNvPr id="6" name="Group 5">
            <a:extLst>
              <a:ext uri="{FF2B5EF4-FFF2-40B4-BE49-F238E27FC236}">
                <a16:creationId xmlns:a16="http://schemas.microsoft.com/office/drawing/2014/main" id="{98603619-FEEC-4777-8424-67F44E54CAE8}"/>
              </a:ext>
            </a:extLst>
          </p:cNvPr>
          <p:cNvGrpSpPr/>
          <p:nvPr/>
        </p:nvGrpSpPr>
        <p:grpSpPr>
          <a:xfrm>
            <a:off x="8309113" y="5913783"/>
            <a:ext cx="3831535" cy="869674"/>
            <a:chOff x="8309113" y="5913783"/>
            <a:chExt cx="3831535" cy="869674"/>
          </a:xfrm>
        </p:grpSpPr>
        <p:sp>
          <p:nvSpPr>
            <p:cNvPr id="8" name="Rectangle 7">
              <a:extLst>
                <a:ext uri="{FF2B5EF4-FFF2-40B4-BE49-F238E27FC236}">
                  <a16:creationId xmlns:a16="http://schemas.microsoft.com/office/drawing/2014/main" id="{8C18643E-6411-49AD-8E90-72B0F6AEAABA}"/>
                </a:ext>
              </a:extLst>
            </p:cNvPr>
            <p:cNvSpPr/>
            <p:nvPr/>
          </p:nvSpPr>
          <p:spPr>
            <a:xfrm>
              <a:off x="8309113" y="5913783"/>
              <a:ext cx="3831535" cy="86967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icon&#10;&#10;Description automatically generated">
              <a:extLst>
                <a:ext uri="{FF2B5EF4-FFF2-40B4-BE49-F238E27FC236}">
                  <a16:creationId xmlns:a16="http://schemas.microsoft.com/office/drawing/2014/main" id="{870C4AFF-5ECB-4B5E-8F92-C3BEC86A6B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71490" y="5997659"/>
              <a:ext cx="3731172" cy="669845"/>
            </a:xfrm>
            <a:prstGeom prst="rect">
              <a:avLst/>
            </a:prstGeom>
          </p:spPr>
        </p:pic>
      </p:grpSp>
      <p:pic>
        <p:nvPicPr>
          <p:cNvPr id="10" name="Picture 9" descr="A picture containing tree, outdoor, plant, bamboo&#10;&#10;Description automatically generated">
            <a:extLst>
              <a:ext uri="{FF2B5EF4-FFF2-40B4-BE49-F238E27FC236}">
                <a16:creationId xmlns:a16="http://schemas.microsoft.com/office/drawing/2014/main" id="{8D3DA9A0-49F9-4B83-80CE-6B98C6F6F4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0747" y="1231159"/>
            <a:ext cx="7250726" cy="5436345"/>
          </a:xfrm>
          <a:prstGeom prst="rect">
            <a:avLst/>
          </a:prstGeom>
        </p:spPr>
      </p:pic>
      <p:sp>
        <p:nvSpPr>
          <p:cNvPr id="11" name="TextBox 10">
            <a:extLst>
              <a:ext uri="{FF2B5EF4-FFF2-40B4-BE49-F238E27FC236}">
                <a16:creationId xmlns:a16="http://schemas.microsoft.com/office/drawing/2014/main" id="{8C1B0511-5971-480F-A37D-5C0CBC6B84EB}"/>
              </a:ext>
            </a:extLst>
          </p:cNvPr>
          <p:cNvSpPr txBox="1"/>
          <p:nvPr/>
        </p:nvSpPr>
        <p:spPr>
          <a:xfrm>
            <a:off x="7905075" y="1937124"/>
            <a:ext cx="3869538" cy="3046988"/>
          </a:xfrm>
          <a:prstGeom prst="rect">
            <a:avLst/>
          </a:prstGeom>
          <a:noFill/>
        </p:spPr>
        <p:txBody>
          <a:bodyPr wrap="square" rtlCol="0">
            <a:spAutoFit/>
          </a:bodyPr>
          <a:lstStyle/>
          <a:p>
            <a:pPr marL="342900" indent="-342900">
              <a:buFont typeface="Arial" panose="020B0604020202020204" pitchFamily="34" charset="0"/>
              <a:buChar char="•"/>
            </a:pPr>
            <a:r>
              <a:rPr lang="en-US" sz="2400"/>
              <a:t>Concrete footings installed in streambanks</a:t>
            </a:r>
          </a:p>
          <a:p>
            <a:pPr marL="342900" indent="-342900">
              <a:buFont typeface="Arial" panose="020B0604020202020204" pitchFamily="34" charset="0"/>
              <a:buChar char="•"/>
            </a:pPr>
            <a:r>
              <a:rPr lang="en-US" sz="2400"/>
              <a:t>Option to install wood planks that slide into concrete footings to block off excavated channel</a:t>
            </a:r>
          </a:p>
        </p:txBody>
      </p:sp>
    </p:spTree>
    <p:extLst>
      <p:ext uri="{BB962C8B-B14F-4D97-AF65-F5344CB8AC3E}">
        <p14:creationId xmlns:p14="http://schemas.microsoft.com/office/powerpoint/2010/main" val="3220064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C49EFC0-2971-4400-8458-AA51D1167552}"/>
              </a:ext>
            </a:extLst>
          </p:cNvPr>
          <p:cNvPicPr>
            <a:picLocks noChangeAspect="1"/>
          </p:cNvPicPr>
          <p:nvPr/>
        </p:nvPicPr>
        <p:blipFill>
          <a:blip r:embed="rId3"/>
          <a:stretch>
            <a:fillRect/>
          </a:stretch>
        </p:blipFill>
        <p:spPr>
          <a:xfrm>
            <a:off x="457217" y="1203433"/>
            <a:ext cx="11277566" cy="5654566"/>
          </a:xfrm>
          <a:prstGeom prst="rect">
            <a:avLst/>
          </a:prstGeom>
        </p:spPr>
      </p:pic>
      <p:sp>
        <p:nvSpPr>
          <p:cNvPr id="2" name="Title 1">
            <a:extLst>
              <a:ext uri="{FF2B5EF4-FFF2-40B4-BE49-F238E27FC236}">
                <a16:creationId xmlns:a16="http://schemas.microsoft.com/office/drawing/2014/main" id="{BE798C54-2A09-4861-868B-21A66E86202D}"/>
              </a:ext>
            </a:extLst>
          </p:cNvPr>
          <p:cNvSpPr>
            <a:spLocks noGrp="1"/>
          </p:cNvSpPr>
          <p:nvPr>
            <p:ph type="title"/>
          </p:nvPr>
        </p:nvSpPr>
        <p:spPr>
          <a:xfrm>
            <a:off x="383353" y="0"/>
            <a:ext cx="9404723" cy="1400530"/>
          </a:xfrm>
        </p:spPr>
        <p:txBody>
          <a:bodyPr/>
          <a:lstStyle/>
          <a:p>
            <a:r>
              <a:rPr lang="en-US"/>
              <a:t>Grading Plan</a:t>
            </a:r>
          </a:p>
        </p:txBody>
      </p:sp>
      <p:pic>
        <p:nvPicPr>
          <p:cNvPr id="5" name="Content Placeholder 4" descr="Text&#10;&#10;Description automatically generated">
            <a:extLst>
              <a:ext uri="{FF2B5EF4-FFF2-40B4-BE49-F238E27FC236}">
                <a16:creationId xmlns:a16="http://schemas.microsoft.com/office/drawing/2014/main" id="{6751C57E-BA21-42E0-A9F9-F852ECA849C8}"/>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9576746" y="1"/>
            <a:ext cx="2615253" cy="1140372"/>
          </a:xfrm>
        </p:spPr>
      </p:pic>
      <p:grpSp>
        <p:nvGrpSpPr>
          <p:cNvPr id="48" name="Group 47">
            <a:extLst>
              <a:ext uri="{FF2B5EF4-FFF2-40B4-BE49-F238E27FC236}">
                <a16:creationId xmlns:a16="http://schemas.microsoft.com/office/drawing/2014/main" id="{2BB46430-737A-4E50-8606-09D883E1D482}"/>
              </a:ext>
            </a:extLst>
          </p:cNvPr>
          <p:cNvGrpSpPr/>
          <p:nvPr/>
        </p:nvGrpSpPr>
        <p:grpSpPr>
          <a:xfrm>
            <a:off x="3764756" y="2845594"/>
            <a:ext cx="7469982" cy="2002631"/>
            <a:chOff x="3764756" y="2845594"/>
            <a:chExt cx="7469982" cy="2002631"/>
          </a:xfrm>
        </p:grpSpPr>
        <p:sp>
          <p:nvSpPr>
            <p:cNvPr id="42" name="Freeform: Shape 41">
              <a:extLst>
                <a:ext uri="{FF2B5EF4-FFF2-40B4-BE49-F238E27FC236}">
                  <a16:creationId xmlns:a16="http://schemas.microsoft.com/office/drawing/2014/main" id="{4A5F1F90-2879-4682-B1BC-E899CA469AB3}"/>
                </a:ext>
              </a:extLst>
            </p:cNvPr>
            <p:cNvSpPr/>
            <p:nvPr/>
          </p:nvSpPr>
          <p:spPr>
            <a:xfrm>
              <a:off x="3764756" y="3100388"/>
              <a:ext cx="3176588" cy="1259681"/>
            </a:xfrm>
            <a:custGeom>
              <a:avLst/>
              <a:gdLst>
                <a:gd name="connsiteX0" fmla="*/ 0 w 3176588"/>
                <a:gd name="connsiteY0" fmla="*/ 0 h 1259681"/>
                <a:gd name="connsiteX1" fmla="*/ 352425 w 3176588"/>
                <a:gd name="connsiteY1" fmla="*/ 57150 h 1259681"/>
                <a:gd name="connsiteX2" fmla="*/ 831057 w 3176588"/>
                <a:gd name="connsiteY2" fmla="*/ 197643 h 1259681"/>
                <a:gd name="connsiteX3" fmla="*/ 1328738 w 3176588"/>
                <a:gd name="connsiteY3" fmla="*/ 419100 h 1259681"/>
                <a:gd name="connsiteX4" fmla="*/ 1764507 w 3176588"/>
                <a:gd name="connsiteY4" fmla="*/ 695325 h 1259681"/>
                <a:gd name="connsiteX5" fmla="*/ 1847850 w 3176588"/>
                <a:gd name="connsiteY5" fmla="*/ 769143 h 1259681"/>
                <a:gd name="connsiteX6" fmla="*/ 2019300 w 3176588"/>
                <a:gd name="connsiteY6" fmla="*/ 945356 h 1259681"/>
                <a:gd name="connsiteX7" fmla="*/ 2226469 w 3176588"/>
                <a:gd name="connsiteY7" fmla="*/ 1097756 h 1259681"/>
                <a:gd name="connsiteX8" fmla="*/ 2436019 w 3176588"/>
                <a:gd name="connsiteY8" fmla="*/ 1195387 h 1259681"/>
                <a:gd name="connsiteX9" fmla="*/ 2712244 w 3176588"/>
                <a:gd name="connsiteY9" fmla="*/ 1259681 h 1259681"/>
                <a:gd name="connsiteX10" fmla="*/ 3007519 w 3176588"/>
                <a:gd name="connsiteY10" fmla="*/ 1259681 h 1259681"/>
                <a:gd name="connsiteX11" fmla="*/ 3176588 w 3176588"/>
                <a:gd name="connsiteY11" fmla="*/ 1228725 h 1259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76588" h="1259681">
                  <a:moveTo>
                    <a:pt x="0" y="0"/>
                  </a:moveTo>
                  <a:lnTo>
                    <a:pt x="352425" y="57150"/>
                  </a:lnTo>
                  <a:lnTo>
                    <a:pt x="831057" y="197643"/>
                  </a:lnTo>
                  <a:lnTo>
                    <a:pt x="1328738" y="419100"/>
                  </a:lnTo>
                  <a:lnTo>
                    <a:pt x="1764507" y="695325"/>
                  </a:lnTo>
                  <a:lnTo>
                    <a:pt x="1847850" y="769143"/>
                  </a:lnTo>
                  <a:lnTo>
                    <a:pt x="2019300" y="945356"/>
                  </a:lnTo>
                  <a:lnTo>
                    <a:pt x="2226469" y="1097756"/>
                  </a:lnTo>
                  <a:lnTo>
                    <a:pt x="2436019" y="1195387"/>
                  </a:lnTo>
                  <a:lnTo>
                    <a:pt x="2712244" y="1259681"/>
                  </a:lnTo>
                  <a:lnTo>
                    <a:pt x="3007519" y="1259681"/>
                  </a:lnTo>
                  <a:lnTo>
                    <a:pt x="3176588" y="1228725"/>
                  </a:lnTo>
                </a:path>
              </a:pathLst>
            </a:cu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B0C71B7-C4F8-4D66-9AAA-4E2B7C6E2B90}"/>
                </a:ext>
              </a:extLst>
            </p:cNvPr>
            <p:cNvSpPr/>
            <p:nvPr/>
          </p:nvSpPr>
          <p:spPr>
            <a:xfrm>
              <a:off x="6931819" y="2897981"/>
              <a:ext cx="1819275" cy="1431132"/>
            </a:xfrm>
            <a:custGeom>
              <a:avLst/>
              <a:gdLst>
                <a:gd name="connsiteX0" fmla="*/ 0 w 1819275"/>
                <a:gd name="connsiteY0" fmla="*/ 1431132 h 1431132"/>
                <a:gd name="connsiteX1" fmla="*/ 261937 w 1819275"/>
                <a:gd name="connsiteY1" fmla="*/ 1340644 h 1431132"/>
                <a:gd name="connsiteX2" fmla="*/ 519112 w 1819275"/>
                <a:gd name="connsiteY2" fmla="*/ 1176338 h 1431132"/>
                <a:gd name="connsiteX3" fmla="*/ 692944 w 1819275"/>
                <a:gd name="connsiteY3" fmla="*/ 992982 h 1431132"/>
                <a:gd name="connsiteX4" fmla="*/ 745331 w 1819275"/>
                <a:gd name="connsiteY4" fmla="*/ 926307 h 1431132"/>
                <a:gd name="connsiteX5" fmla="*/ 828675 w 1819275"/>
                <a:gd name="connsiteY5" fmla="*/ 759619 h 1431132"/>
                <a:gd name="connsiteX6" fmla="*/ 935831 w 1819275"/>
                <a:gd name="connsiteY6" fmla="*/ 597694 h 1431132"/>
                <a:gd name="connsiteX7" fmla="*/ 1073944 w 1819275"/>
                <a:gd name="connsiteY7" fmla="*/ 431007 h 1431132"/>
                <a:gd name="connsiteX8" fmla="*/ 1233487 w 1819275"/>
                <a:gd name="connsiteY8" fmla="*/ 285750 h 1431132"/>
                <a:gd name="connsiteX9" fmla="*/ 1462087 w 1819275"/>
                <a:gd name="connsiteY9" fmla="*/ 147638 h 1431132"/>
                <a:gd name="connsiteX10" fmla="*/ 1721644 w 1819275"/>
                <a:gd name="connsiteY10" fmla="*/ 28575 h 1431132"/>
                <a:gd name="connsiteX11" fmla="*/ 1819275 w 1819275"/>
                <a:gd name="connsiteY11" fmla="*/ 0 h 1431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19275" h="1431132">
                  <a:moveTo>
                    <a:pt x="0" y="1431132"/>
                  </a:moveTo>
                  <a:lnTo>
                    <a:pt x="261937" y="1340644"/>
                  </a:lnTo>
                  <a:lnTo>
                    <a:pt x="519112" y="1176338"/>
                  </a:lnTo>
                  <a:lnTo>
                    <a:pt x="692944" y="992982"/>
                  </a:lnTo>
                  <a:lnTo>
                    <a:pt x="745331" y="926307"/>
                  </a:lnTo>
                  <a:lnTo>
                    <a:pt x="828675" y="759619"/>
                  </a:lnTo>
                  <a:lnTo>
                    <a:pt x="935831" y="597694"/>
                  </a:lnTo>
                  <a:lnTo>
                    <a:pt x="1073944" y="431007"/>
                  </a:lnTo>
                  <a:lnTo>
                    <a:pt x="1233487" y="285750"/>
                  </a:lnTo>
                  <a:lnTo>
                    <a:pt x="1462087" y="147638"/>
                  </a:lnTo>
                  <a:lnTo>
                    <a:pt x="1721644" y="28575"/>
                  </a:lnTo>
                  <a:lnTo>
                    <a:pt x="1819275" y="0"/>
                  </a:lnTo>
                </a:path>
              </a:pathLst>
            </a:cu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22BC821C-CACE-415D-9A5D-419AFCE800C2}"/>
                </a:ext>
              </a:extLst>
            </p:cNvPr>
            <p:cNvSpPr/>
            <p:nvPr/>
          </p:nvSpPr>
          <p:spPr>
            <a:xfrm>
              <a:off x="8753475" y="2845594"/>
              <a:ext cx="2228850" cy="1533525"/>
            </a:xfrm>
            <a:custGeom>
              <a:avLst/>
              <a:gdLst>
                <a:gd name="connsiteX0" fmla="*/ 0 w 2228850"/>
                <a:gd name="connsiteY0" fmla="*/ 47625 h 1533525"/>
                <a:gd name="connsiteX1" fmla="*/ 307181 w 2228850"/>
                <a:gd name="connsiteY1" fmla="*/ 0 h 1533525"/>
                <a:gd name="connsiteX2" fmla="*/ 561975 w 2228850"/>
                <a:gd name="connsiteY2" fmla="*/ 4762 h 1533525"/>
                <a:gd name="connsiteX3" fmla="*/ 773906 w 2228850"/>
                <a:gd name="connsiteY3" fmla="*/ 38100 h 1533525"/>
                <a:gd name="connsiteX4" fmla="*/ 1012031 w 2228850"/>
                <a:gd name="connsiteY4" fmla="*/ 121444 h 1533525"/>
                <a:gd name="connsiteX5" fmla="*/ 1262063 w 2228850"/>
                <a:gd name="connsiteY5" fmla="*/ 240506 h 1533525"/>
                <a:gd name="connsiteX6" fmla="*/ 1485900 w 2228850"/>
                <a:gd name="connsiteY6" fmla="*/ 407194 h 1533525"/>
                <a:gd name="connsiteX7" fmla="*/ 1635919 w 2228850"/>
                <a:gd name="connsiteY7" fmla="*/ 561975 h 1533525"/>
                <a:gd name="connsiteX8" fmla="*/ 1783556 w 2228850"/>
                <a:gd name="connsiteY8" fmla="*/ 773906 h 1533525"/>
                <a:gd name="connsiteX9" fmla="*/ 2014538 w 2228850"/>
                <a:gd name="connsiteY9" fmla="*/ 1178719 h 1533525"/>
                <a:gd name="connsiteX10" fmla="*/ 2166938 w 2228850"/>
                <a:gd name="connsiteY10" fmla="*/ 1445419 h 1533525"/>
                <a:gd name="connsiteX11" fmla="*/ 2228850 w 2228850"/>
                <a:gd name="connsiteY11" fmla="*/ 1533525 h 153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28850" h="1533525">
                  <a:moveTo>
                    <a:pt x="0" y="47625"/>
                  </a:moveTo>
                  <a:lnTo>
                    <a:pt x="307181" y="0"/>
                  </a:lnTo>
                  <a:lnTo>
                    <a:pt x="561975" y="4762"/>
                  </a:lnTo>
                  <a:lnTo>
                    <a:pt x="773906" y="38100"/>
                  </a:lnTo>
                  <a:lnTo>
                    <a:pt x="1012031" y="121444"/>
                  </a:lnTo>
                  <a:lnTo>
                    <a:pt x="1262063" y="240506"/>
                  </a:lnTo>
                  <a:lnTo>
                    <a:pt x="1485900" y="407194"/>
                  </a:lnTo>
                  <a:lnTo>
                    <a:pt x="1635919" y="561975"/>
                  </a:lnTo>
                  <a:lnTo>
                    <a:pt x="1783556" y="773906"/>
                  </a:lnTo>
                  <a:lnTo>
                    <a:pt x="2014538" y="1178719"/>
                  </a:lnTo>
                  <a:lnTo>
                    <a:pt x="2166938" y="1445419"/>
                  </a:lnTo>
                  <a:lnTo>
                    <a:pt x="2228850" y="1533525"/>
                  </a:lnTo>
                </a:path>
              </a:pathLst>
            </a:cu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4898BCD1-7EE3-4CD2-99B2-3A13094860C9}"/>
                </a:ext>
              </a:extLst>
            </p:cNvPr>
            <p:cNvSpPr/>
            <p:nvPr/>
          </p:nvSpPr>
          <p:spPr>
            <a:xfrm>
              <a:off x="10982325" y="4381500"/>
              <a:ext cx="252413" cy="466725"/>
            </a:xfrm>
            <a:custGeom>
              <a:avLst/>
              <a:gdLst>
                <a:gd name="connsiteX0" fmla="*/ 0 w 252413"/>
                <a:gd name="connsiteY0" fmla="*/ 0 h 466725"/>
                <a:gd name="connsiteX1" fmla="*/ 250031 w 252413"/>
                <a:gd name="connsiteY1" fmla="*/ 466725 h 466725"/>
                <a:gd name="connsiteX2" fmla="*/ 252413 w 252413"/>
                <a:gd name="connsiteY2" fmla="*/ 464344 h 466725"/>
              </a:gdLst>
              <a:ahLst/>
              <a:cxnLst>
                <a:cxn ang="0">
                  <a:pos x="connsiteX0" y="connsiteY0"/>
                </a:cxn>
                <a:cxn ang="0">
                  <a:pos x="connsiteX1" y="connsiteY1"/>
                </a:cxn>
                <a:cxn ang="0">
                  <a:pos x="connsiteX2" y="connsiteY2"/>
                </a:cxn>
              </a:cxnLst>
              <a:rect l="l" t="t" r="r" b="b"/>
              <a:pathLst>
                <a:path w="252413" h="466725">
                  <a:moveTo>
                    <a:pt x="0" y="0"/>
                  </a:moveTo>
                  <a:lnTo>
                    <a:pt x="250031" y="466725"/>
                  </a:lnTo>
                  <a:lnTo>
                    <a:pt x="252413" y="464344"/>
                  </a:lnTo>
                </a:path>
              </a:pathLst>
            </a:cu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F8E89CF8-3161-499D-9506-F6D8DD34E4D8}"/>
              </a:ext>
            </a:extLst>
          </p:cNvPr>
          <p:cNvGrpSpPr/>
          <p:nvPr/>
        </p:nvGrpSpPr>
        <p:grpSpPr>
          <a:xfrm>
            <a:off x="3648075" y="2578100"/>
            <a:ext cx="7816850" cy="2441575"/>
            <a:chOff x="3648075" y="2578100"/>
            <a:chExt cx="7816850" cy="2441575"/>
          </a:xfrm>
        </p:grpSpPr>
        <p:sp>
          <p:nvSpPr>
            <p:cNvPr id="49" name="Freeform: Shape 48">
              <a:extLst>
                <a:ext uri="{FF2B5EF4-FFF2-40B4-BE49-F238E27FC236}">
                  <a16:creationId xmlns:a16="http://schemas.microsoft.com/office/drawing/2014/main" id="{79CCC3A4-AA8E-4045-B893-28C8D98CA3BC}"/>
                </a:ext>
              </a:extLst>
            </p:cNvPr>
            <p:cNvSpPr/>
            <p:nvPr/>
          </p:nvSpPr>
          <p:spPr>
            <a:xfrm>
              <a:off x="3651250" y="2816225"/>
              <a:ext cx="4403725" cy="1508125"/>
            </a:xfrm>
            <a:custGeom>
              <a:avLst/>
              <a:gdLst>
                <a:gd name="connsiteX0" fmla="*/ 0 w 4403725"/>
                <a:gd name="connsiteY0" fmla="*/ 0 h 1508125"/>
                <a:gd name="connsiteX1" fmla="*/ 60325 w 4403725"/>
                <a:gd name="connsiteY1" fmla="*/ 82550 h 1508125"/>
                <a:gd name="connsiteX2" fmla="*/ 107950 w 4403725"/>
                <a:gd name="connsiteY2" fmla="*/ 190500 h 1508125"/>
                <a:gd name="connsiteX3" fmla="*/ 117475 w 4403725"/>
                <a:gd name="connsiteY3" fmla="*/ 244475 h 1508125"/>
                <a:gd name="connsiteX4" fmla="*/ 546100 w 4403725"/>
                <a:gd name="connsiteY4" fmla="*/ 323850 h 1508125"/>
                <a:gd name="connsiteX5" fmla="*/ 1092200 w 4403725"/>
                <a:gd name="connsiteY5" fmla="*/ 501650 h 1508125"/>
                <a:gd name="connsiteX6" fmla="*/ 1511300 w 4403725"/>
                <a:gd name="connsiteY6" fmla="*/ 698500 h 1508125"/>
                <a:gd name="connsiteX7" fmla="*/ 1933575 w 4403725"/>
                <a:gd name="connsiteY7" fmla="*/ 974725 h 1508125"/>
                <a:gd name="connsiteX8" fmla="*/ 2174875 w 4403725"/>
                <a:gd name="connsiteY8" fmla="*/ 1212850 h 1508125"/>
                <a:gd name="connsiteX9" fmla="*/ 2346325 w 4403725"/>
                <a:gd name="connsiteY9" fmla="*/ 1339850 h 1508125"/>
                <a:gd name="connsiteX10" fmla="*/ 2584450 w 4403725"/>
                <a:gd name="connsiteY10" fmla="*/ 1447800 h 1508125"/>
                <a:gd name="connsiteX11" fmla="*/ 2832100 w 4403725"/>
                <a:gd name="connsiteY11" fmla="*/ 1508125 h 1508125"/>
                <a:gd name="connsiteX12" fmla="*/ 3203575 w 4403725"/>
                <a:gd name="connsiteY12" fmla="*/ 1495425 h 1508125"/>
                <a:gd name="connsiteX13" fmla="*/ 3556000 w 4403725"/>
                <a:gd name="connsiteY13" fmla="*/ 1374775 h 1508125"/>
                <a:gd name="connsiteX14" fmla="*/ 3778250 w 4403725"/>
                <a:gd name="connsiteY14" fmla="*/ 1225550 h 1508125"/>
                <a:gd name="connsiteX15" fmla="*/ 4000500 w 4403725"/>
                <a:gd name="connsiteY15" fmla="*/ 990600 h 1508125"/>
                <a:gd name="connsiteX16" fmla="*/ 4067175 w 4403725"/>
                <a:gd name="connsiteY16" fmla="*/ 847725 h 1508125"/>
                <a:gd name="connsiteX17" fmla="*/ 4175125 w 4403725"/>
                <a:gd name="connsiteY17" fmla="*/ 673100 h 1508125"/>
                <a:gd name="connsiteX18" fmla="*/ 4403725 w 4403725"/>
                <a:gd name="connsiteY18" fmla="*/ 409575 h 150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403725" h="1508125">
                  <a:moveTo>
                    <a:pt x="0" y="0"/>
                  </a:moveTo>
                  <a:lnTo>
                    <a:pt x="60325" y="82550"/>
                  </a:lnTo>
                  <a:lnTo>
                    <a:pt x="107950" y="190500"/>
                  </a:lnTo>
                  <a:lnTo>
                    <a:pt x="117475" y="244475"/>
                  </a:lnTo>
                  <a:lnTo>
                    <a:pt x="546100" y="323850"/>
                  </a:lnTo>
                  <a:lnTo>
                    <a:pt x="1092200" y="501650"/>
                  </a:lnTo>
                  <a:lnTo>
                    <a:pt x="1511300" y="698500"/>
                  </a:lnTo>
                  <a:lnTo>
                    <a:pt x="1933575" y="974725"/>
                  </a:lnTo>
                  <a:lnTo>
                    <a:pt x="2174875" y="1212850"/>
                  </a:lnTo>
                  <a:lnTo>
                    <a:pt x="2346325" y="1339850"/>
                  </a:lnTo>
                  <a:lnTo>
                    <a:pt x="2584450" y="1447800"/>
                  </a:lnTo>
                  <a:lnTo>
                    <a:pt x="2832100" y="1508125"/>
                  </a:lnTo>
                  <a:lnTo>
                    <a:pt x="3203575" y="1495425"/>
                  </a:lnTo>
                  <a:lnTo>
                    <a:pt x="3556000" y="1374775"/>
                  </a:lnTo>
                  <a:lnTo>
                    <a:pt x="3778250" y="1225550"/>
                  </a:lnTo>
                  <a:lnTo>
                    <a:pt x="4000500" y="990600"/>
                  </a:lnTo>
                  <a:lnTo>
                    <a:pt x="4067175" y="847725"/>
                  </a:lnTo>
                  <a:lnTo>
                    <a:pt x="4175125" y="673100"/>
                  </a:lnTo>
                  <a:lnTo>
                    <a:pt x="4403725" y="409575"/>
                  </a:lnTo>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789DE937-A05B-43E6-980C-C32712DF2487}"/>
                </a:ext>
              </a:extLst>
            </p:cNvPr>
            <p:cNvGrpSpPr/>
            <p:nvPr/>
          </p:nvGrpSpPr>
          <p:grpSpPr>
            <a:xfrm>
              <a:off x="3648075" y="2578100"/>
              <a:ext cx="7816850" cy="2441575"/>
              <a:chOff x="3648075" y="2578100"/>
              <a:chExt cx="7816850" cy="2441575"/>
            </a:xfrm>
          </p:grpSpPr>
          <p:sp>
            <p:nvSpPr>
              <p:cNvPr id="50" name="Freeform: Shape 49">
                <a:extLst>
                  <a:ext uri="{FF2B5EF4-FFF2-40B4-BE49-F238E27FC236}">
                    <a16:creationId xmlns:a16="http://schemas.microsoft.com/office/drawing/2014/main" id="{1AB87257-0293-40ED-A265-2643CEB63BC6}"/>
                  </a:ext>
                </a:extLst>
              </p:cNvPr>
              <p:cNvSpPr/>
              <p:nvPr/>
            </p:nvSpPr>
            <p:spPr>
              <a:xfrm>
                <a:off x="3648075" y="2819400"/>
                <a:ext cx="4410075" cy="1270000"/>
              </a:xfrm>
              <a:custGeom>
                <a:avLst/>
                <a:gdLst>
                  <a:gd name="connsiteX0" fmla="*/ 0 w 4410075"/>
                  <a:gd name="connsiteY0" fmla="*/ 0 h 1270000"/>
                  <a:gd name="connsiteX1" fmla="*/ 314325 w 4410075"/>
                  <a:gd name="connsiteY1" fmla="*/ 31750 h 1270000"/>
                  <a:gd name="connsiteX2" fmla="*/ 650875 w 4410075"/>
                  <a:gd name="connsiteY2" fmla="*/ 88900 h 1270000"/>
                  <a:gd name="connsiteX3" fmla="*/ 974725 w 4410075"/>
                  <a:gd name="connsiteY3" fmla="*/ 193675 h 1270000"/>
                  <a:gd name="connsiteX4" fmla="*/ 1330325 w 4410075"/>
                  <a:gd name="connsiteY4" fmla="*/ 320675 h 1270000"/>
                  <a:gd name="connsiteX5" fmla="*/ 1651000 w 4410075"/>
                  <a:gd name="connsiteY5" fmla="*/ 495300 h 1270000"/>
                  <a:gd name="connsiteX6" fmla="*/ 1962150 w 4410075"/>
                  <a:gd name="connsiteY6" fmla="*/ 688975 h 1270000"/>
                  <a:gd name="connsiteX7" fmla="*/ 2171700 w 4410075"/>
                  <a:gd name="connsiteY7" fmla="*/ 847725 h 1270000"/>
                  <a:gd name="connsiteX8" fmla="*/ 2317750 w 4410075"/>
                  <a:gd name="connsiteY8" fmla="*/ 1022350 h 1270000"/>
                  <a:gd name="connsiteX9" fmla="*/ 2492375 w 4410075"/>
                  <a:gd name="connsiteY9" fmla="*/ 1143000 h 1270000"/>
                  <a:gd name="connsiteX10" fmla="*/ 2765425 w 4410075"/>
                  <a:gd name="connsiteY10" fmla="*/ 1247775 h 1270000"/>
                  <a:gd name="connsiteX11" fmla="*/ 2962275 w 4410075"/>
                  <a:gd name="connsiteY11" fmla="*/ 1270000 h 1270000"/>
                  <a:gd name="connsiteX12" fmla="*/ 3232150 w 4410075"/>
                  <a:gd name="connsiteY12" fmla="*/ 1247775 h 1270000"/>
                  <a:gd name="connsiteX13" fmla="*/ 3492500 w 4410075"/>
                  <a:gd name="connsiteY13" fmla="*/ 1149350 h 1270000"/>
                  <a:gd name="connsiteX14" fmla="*/ 3721100 w 4410075"/>
                  <a:gd name="connsiteY14" fmla="*/ 968375 h 1270000"/>
                  <a:gd name="connsiteX15" fmla="*/ 3835400 w 4410075"/>
                  <a:gd name="connsiteY15" fmla="*/ 841375 h 1270000"/>
                  <a:gd name="connsiteX16" fmla="*/ 3873500 w 4410075"/>
                  <a:gd name="connsiteY16" fmla="*/ 746125 h 1270000"/>
                  <a:gd name="connsiteX17" fmla="*/ 4013200 w 4410075"/>
                  <a:gd name="connsiteY17" fmla="*/ 527050 h 1270000"/>
                  <a:gd name="connsiteX18" fmla="*/ 4225925 w 4410075"/>
                  <a:gd name="connsiteY18" fmla="*/ 273050 h 1270000"/>
                  <a:gd name="connsiteX19" fmla="*/ 4410075 w 4410075"/>
                  <a:gd name="connsiteY19" fmla="*/ 13335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10075" h="1270000">
                    <a:moveTo>
                      <a:pt x="0" y="0"/>
                    </a:moveTo>
                    <a:lnTo>
                      <a:pt x="314325" y="31750"/>
                    </a:lnTo>
                    <a:lnTo>
                      <a:pt x="650875" y="88900"/>
                    </a:lnTo>
                    <a:lnTo>
                      <a:pt x="974725" y="193675"/>
                    </a:lnTo>
                    <a:lnTo>
                      <a:pt x="1330325" y="320675"/>
                    </a:lnTo>
                    <a:lnTo>
                      <a:pt x="1651000" y="495300"/>
                    </a:lnTo>
                    <a:lnTo>
                      <a:pt x="1962150" y="688975"/>
                    </a:lnTo>
                    <a:lnTo>
                      <a:pt x="2171700" y="847725"/>
                    </a:lnTo>
                    <a:lnTo>
                      <a:pt x="2317750" y="1022350"/>
                    </a:lnTo>
                    <a:lnTo>
                      <a:pt x="2492375" y="1143000"/>
                    </a:lnTo>
                    <a:lnTo>
                      <a:pt x="2765425" y="1247775"/>
                    </a:lnTo>
                    <a:lnTo>
                      <a:pt x="2962275" y="1270000"/>
                    </a:lnTo>
                    <a:lnTo>
                      <a:pt x="3232150" y="1247775"/>
                    </a:lnTo>
                    <a:lnTo>
                      <a:pt x="3492500" y="1149350"/>
                    </a:lnTo>
                    <a:lnTo>
                      <a:pt x="3721100" y="968375"/>
                    </a:lnTo>
                    <a:lnTo>
                      <a:pt x="3835400" y="841375"/>
                    </a:lnTo>
                    <a:lnTo>
                      <a:pt x="3873500" y="746125"/>
                    </a:lnTo>
                    <a:lnTo>
                      <a:pt x="4013200" y="527050"/>
                    </a:lnTo>
                    <a:lnTo>
                      <a:pt x="4225925" y="273050"/>
                    </a:lnTo>
                    <a:lnTo>
                      <a:pt x="4410075" y="133350"/>
                    </a:lnTo>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15747DE-8BD1-40A7-90A3-F61364978AFF}"/>
                  </a:ext>
                </a:extLst>
              </p:cNvPr>
              <p:cNvSpPr/>
              <p:nvPr/>
            </p:nvSpPr>
            <p:spPr>
              <a:xfrm>
                <a:off x="3660775" y="3108325"/>
                <a:ext cx="4699000" cy="1520825"/>
              </a:xfrm>
              <a:custGeom>
                <a:avLst/>
                <a:gdLst>
                  <a:gd name="connsiteX0" fmla="*/ 4695825 w 4699000"/>
                  <a:gd name="connsiteY0" fmla="*/ 0 h 1520825"/>
                  <a:gd name="connsiteX1" fmla="*/ 4546600 w 4699000"/>
                  <a:gd name="connsiteY1" fmla="*/ 92075 h 1520825"/>
                  <a:gd name="connsiteX2" fmla="*/ 4387850 w 4699000"/>
                  <a:gd name="connsiteY2" fmla="*/ 234950 h 1520825"/>
                  <a:gd name="connsiteX3" fmla="*/ 4257675 w 4699000"/>
                  <a:gd name="connsiteY3" fmla="*/ 387350 h 1520825"/>
                  <a:gd name="connsiteX4" fmla="*/ 4127500 w 4699000"/>
                  <a:gd name="connsiteY4" fmla="*/ 577850 h 1520825"/>
                  <a:gd name="connsiteX5" fmla="*/ 4035425 w 4699000"/>
                  <a:gd name="connsiteY5" fmla="*/ 762000 h 1520825"/>
                  <a:gd name="connsiteX6" fmla="*/ 3813175 w 4699000"/>
                  <a:gd name="connsiteY6" fmla="*/ 996950 h 1520825"/>
                  <a:gd name="connsiteX7" fmla="*/ 3562350 w 4699000"/>
                  <a:gd name="connsiteY7" fmla="*/ 1155700 h 1520825"/>
                  <a:gd name="connsiteX8" fmla="*/ 3286125 w 4699000"/>
                  <a:gd name="connsiteY8" fmla="*/ 1257300 h 1520825"/>
                  <a:gd name="connsiteX9" fmla="*/ 3086100 w 4699000"/>
                  <a:gd name="connsiteY9" fmla="*/ 1292225 h 1520825"/>
                  <a:gd name="connsiteX10" fmla="*/ 2813050 w 4699000"/>
                  <a:gd name="connsiteY10" fmla="*/ 1282700 h 1520825"/>
                  <a:gd name="connsiteX11" fmla="*/ 2492375 w 4699000"/>
                  <a:gd name="connsiteY11" fmla="*/ 1203325 h 1520825"/>
                  <a:gd name="connsiteX12" fmla="*/ 2244725 w 4699000"/>
                  <a:gd name="connsiteY12" fmla="*/ 1076325 h 1520825"/>
                  <a:gd name="connsiteX13" fmla="*/ 2092325 w 4699000"/>
                  <a:gd name="connsiteY13" fmla="*/ 958850 h 1520825"/>
                  <a:gd name="connsiteX14" fmla="*/ 1866900 w 4699000"/>
                  <a:gd name="connsiteY14" fmla="*/ 733425 h 1520825"/>
                  <a:gd name="connsiteX15" fmla="*/ 1447800 w 4699000"/>
                  <a:gd name="connsiteY15" fmla="*/ 469900 h 1520825"/>
                  <a:gd name="connsiteX16" fmla="*/ 927100 w 4699000"/>
                  <a:gd name="connsiteY16" fmla="*/ 225425 h 1520825"/>
                  <a:gd name="connsiteX17" fmla="*/ 447675 w 4699000"/>
                  <a:gd name="connsiteY17" fmla="*/ 85725 h 1520825"/>
                  <a:gd name="connsiteX18" fmla="*/ 104775 w 4699000"/>
                  <a:gd name="connsiteY18" fmla="*/ 25400 h 1520825"/>
                  <a:gd name="connsiteX19" fmla="*/ 79375 w 4699000"/>
                  <a:gd name="connsiteY19" fmla="*/ 127000 h 1520825"/>
                  <a:gd name="connsiteX20" fmla="*/ 0 w 4699000"/>
                  <a:gd name="connsiteY20" fmla="*/ 254000 h 1520825"/>
                  <a:gd name="connsiteX21" fmla="*/ 241300 w 4699000"/>
                  <a:gd name="connsiteY21" fmla="*/ 276225 h 1520825"/>
                  <a:gd name="connsiteX22" fmla="*/ 523875 w 4699000"/>
                  <a:gd name="connsiteY22" fmla="*/ 339725 h 1520825"/>
                  <a:gd name="connsiteX23" fmla="*/ 777875 w 4699000"/>
                  <a:gd name="connsiteY23" fmla="*/ 412750 h 1520825"/>
                  <a:gd name="connsiteX24" fmla="*/ 1193800 w 4699000"/>
                  <a:gd name="connsiteY24" fmla="*/ 577850 h 1520825"/>
                  <a:gd name="connsiteX25" fmla="*/ 1473200 w 4699000"/>
                  <a:gd name="connsiteY25" fmla="*/ 742950 h 1520825"/>
                  <a:gd name="connsiteX26" fmla="*/ 1758950 w 4699000"/>
                  <a:gd name="connsiteY26" fmla="*/ 946150 h 1520825"/>
                  <a:gd name="connsiteX27" fmla="*/ 1866900 w 4699000"/>
                  <a:gd name="connsiteY27" fmla="*/ 1057275 h 1520825"/>
                  <a:gd name="connsiteX28" fmla="*/ 2060575 w 4699000"/>
                  <a:gd name="connsiteY28" fmla="*/ 1228725 h 1520825"/>
                  <a:gd name="connsiteX29" fmla="*/ 2292350 w 4699000"/>
                  <a:gd name="connsiteY29" fmla="*/ 1365250 h 1520825"/>
                  <a:gd name="connsiteX30" fmla="*/ 2517775 w 4699000"/>
                  <a:gd name="connsiteY30" fmla="*/ 1454150 h 1520825"/>
                  <a:gd name="connsiteX31" fmla="*/ 2800350 w 4699000"/>
                  <a:gd name="connsiteY31" fmla="*/ 1514475 h 1520825"/>
                  <a:gd name="connsiteX32" fmla="*/ 3067050 w 4699000"/>
                  <a:gd name="connsiteY32" fmla="*/ 1520825 h 1520825"/>
                  <a:gd name="connsiteX33" fmla="*/ 3343275 w 4699000"/>
                  <a:gd name="connsiteY33" fmla="*/ 1489075 h 1520825"/>
                  <a:gd name="connsiteX34" fmla="*/ 3708400 w 4699000"/>
                  <a:gd name="connsiteY34" fmla="*/ 1365250 h 1520825"/>
                  <a:gd name="connsiteX35" fmla="*/ 3962400 w 4699000"/>
                  <a:gd name="connsiteY35" fmla="*/ 1193800 h 1520825"/>
                  <a:gd name="connsiteX36" fmla="*/ 4232275 w 4699000"/>
                  <a:gd name="connsiteY36" fmla="*/ 923925 h 1520825"/>
                  <a:gd name="connsiteX37" fmla="*/ 4327525 w 4699000"/>
                  <a:gd name="connsiteY37" fmla="*/ 758825 h 1520825"/>
                  <a:gd name="connsiteX38" fmla="*/ 4400550 w 4699000"/>
                  <a:gd name="connsiteY38" fmla="*/ 612775 h 1520825"/>
                  <a:gd name="connsiteX39" fmla="*/ 4556125 w 4699000"/>
                  <a:gd name="connsiteY39" fmla="*/ 422275 h 1520825"/>
                  <a:gd name="connsiteX40" fmla="*/ 4699000 w 4699000"/>
                  <a:gd name="connsiteY40" fmla="*/ 288925 h 152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699000" h="1520825">
                    <a:moveTo>
                      <a:pt x="4695825" y="0"/>
                    </a:moveTo>
                    <a:lnTo>
                      <a:pt x="4546600" y="92075"/>
                    </a:lnTo>
                    <a:lnTo>
                      <a:pt x="4387850" y="234950"/>
                    </a:lnTo>
                    <a:lnTo>
                      <a:pt x="4257675" y="387350"/>
                    </a:lnTo>
                    <a:lnTo>
                      <a:pt x="4127500" y="577850"/>
                    </a:lnTo>
                    <a:lnTo>
                      <a:pt x="4035425" y="762000"/>
                    </a:lnTo>
                    <a:lnTo>
                      <a:pt x="3813175" y="996950"/>
                    </a:lnTo>
                    <a:lnTo>
                      <a:pt x="3562350" y="1155700"/>
                    </a:lnTo>
                    <a:lnTo>
                      <a:pt x="3286125" y="1257300"/>
                    </a:lnTo>
                    <a:lnTo>
                      <a:pt x="3086100" y="1292225"/>
                    </a:lnTo>
                    <a:lnTo>
                      <a:pt x="2813050" y="1282700"/>
                    </a:lnTo>
                    <a:lnTo>
                      <a:pt x="2492375" y="1203325"/>
                    </a:lnTo>
                    <a:lnTo>
                      <a:pt x="2244725" y="1076325"/>
                    </a:lnTo>
                    <a:lnTo>
                      <a:pt x="2092325" y="958850"/>
                    </a:lnTo>
                    <a:lnTo>
                      <a:pt x="1866900" y="733425"/>
                    </a:lnTo>
                    <a:lnTo>
                      <a:pt x="1447800" y="469900"/>
                    </a:lnTo>
                    <a:lnTo>
                      <a:pt x="927100" y="225425"/>
                    </a:lnTo>
                    <a:lnTo>
                      <a:pt x="447675" y="85725"/>
                    </a:lnTo>
                    <a:lnTo>
                      <a:pt x="104775" y="25400"/>
                    </a:lnTo>
                    <a:lnTo>
                      <a:pt x="79375" y="127000"/>
                    </a:lnTo>
                    <a:lnTo>
                      <a:pt x="0" y="254000"/>
                    </a:lnTo>
                    <a:lnTo>
                      <a:pt x="241300" y="276225"/>
                    </a:lnTo>
                    <a:lnTo>
                      <a:pt x="523875" y="339725"/>
                    </a:lnTo>
                    <a:lnTo>
                      <a:pt x="777875" y="412750"/>
                    </a:lnTo>
                    <a:lnTo>
                      <a:pt x="1193800" y="577850"/>
                    </a:lnTo>
                    <a:lnTo>
                      <a:pt x="1473200" y="742950"/>
                    </a:lnTo>
                    <a:lnTo>
                      <a:pt x="1758950" y="946150"/>
                    </a:lnTo>
                    <a:lnTo>
                      <a:pt x="1866900" y="1057275"/>
                    </a:lnTo>
                    <a:lnTo>
                      <a:pt x="2060575" y="1228725"/>
                    </a:lnTo>
                    <a:lnTo>
                      <a:pt x="2292350" y="1365250"/>
                    </a:lnTo>
                    <a:lnTo>
                      <a:pt x="2517775" y="1454150"/>
                    </a:lnTo>
                    <a:lnTo>
                      <a:pt x="2800350" y="1514475"/>
                    </a:lnTo>
                    <a:lnTo>
                      <a:pt x="3067050" y="1520825"/>
                    </a:lnTo>
                    <a:lnTo>
                      <a:pt x="3343275" y="1489075"/>
                    </a:lnTo>
                    <a:lnTo>
                      <a:pt x="3708400" y="1365250"/>
                    </a:lnTo>
                    <a:lnTo>
                      <a:pt x="3962400" y="1193800"/>
                    </a:lnTo>
                    <a:lnTo>
                      <a:pt x="4232275" y="923925"/>
                    </a:lnTo>
                    <a:lnTo>
                      <a:pt x="4327525" y="758825"/>
                    </a:lnTo>
                    <a:lnTo>
                      <a:pt x="4400550" y="612775"/>
                    </a:lnTo>
                    <a:lnTo>
                      <a:pt x="4556125" y="422275"/>
                    </a:lnTo>
                    <a:lnTo>
                      <a:pt x="4699000" y="288925"/>
                    </a:lnTo>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C1824EB-A7CB-49FF-B2FC-558BE4188FAA}"/>
                  </a:ext>
                </a:extLst>
              </p:cNvPr>
              <p:cNvSpPr/>
              <p:nvPr/>
            </p:nvSpPr>
            <p:spPr>
              <a:xfrm>
                <a:off x="8061325" y="2578100"/>
                <a:ext cx="3403600" cy="2235200"/>
              </a:xfrm>
              <a:custGeom>
                <a:avLst/>
                <a:gdLst>
                  <a:gd name="connsiteX0" fmla="*/ 6350 w 3403600"/>
                  <a:gd name="connsiteY0" fmla="*/ 361950 h 2235200"/>
                  <a:gd name="connsiteX1" fmla="*/ 206375 w 3403600"/>
                  <a:gd name="connsiteY1" fmla="*/ 234950 h 2235200"/>
                  <a:gd name="connsiteX2" fmla="*/ 508000 w 3403600"/>
                  <a:gd name="connsiteY2" fmla="*/ 104775 h 2235200"/>
                  <a:gd name="connsiteX3" fmla="*/ 819150 w 3403600"/>
                  <a:gd name="connsiteY3" fmla="*/ 25400 h 2235200"/>
                  <a:gd name="connsiteX4" fmla="*/ 1057275 w 3403600"/>
                  <a:gd name="connsiteY4" fmla="*/ 0 h 2235200"/>
                  <a:gd name="connsiteX5" fmla="*/ 1400175 w 3403600"/>
                  <a:gd name="connsiteY5" fmla="*/ 19050 h 2235200"/>
                  <a:gd name="connsiteX6" fmla="*/ 1717675 w 3403600"/>
                  <a:gd name="connsiteY6" fmla="*/ 92075 h 2235200"/>
                  <a:gd name="connsiteX7" fmla="*/ 2041525 w 3403600"/>
                  <a:gd name="connsiteY7" fmla="*/ 234950 h 2235200"/>
                  <a:gd name="connsiteX8" fmla="*/ 2263775 w 3403600"/>
                  <a:gd name="connsiteY8" fmla="*/ 393700 h 2235200"/>
                  <a:gd name="connsiteX9" fmla="*/ 2514600 w 3403600"/>
                  <a:gd name="connsiteY9" fmla="*/ 615950 h 2235200"/>
                  <a:gd name="connsiteX10" fmla="*/ 2714625 w 3403600"/>
                  <a:gd name="connsiteY10" fmla="*/ 895350 h 2235200"/>
                  <a:gd name="connsiteX11" fmla="*/ 2981325 w 3403600"/>
                  <a:gd name="connsiteY11" fmla="*/ 1352550 h 2235200"/>
                  <a:gd name="connsiteX12" fmla="*/ 3403600 w 3403600"/>
                  <a:gd name="connsiteY12" fmla="*/ 2089150 h 2235200"/>
                  <a:gd name="connsiteX13" fmla="*/ 3206750 w 3403600"/>
                  <a:gd name="connsiteY13" fmla="*/ 2235200 h 2235200"/>
                  <a:gd name="connsiteX14" fmla="*/ 2952750 w 3403600"/>
                  <a:gd name="connsiteY14" fmla="*/ 1768475 h 2235200"/>
                  <a:gd name="connsiteX15" fmla="*/ 2647950 w 3403600"/>
                  <a:gd name="connsiteY15" fmla="*/ 1276350 h 2235200"/>
                  <a:gd name="connsiteX16" fmla="*/ 2508250 w 3403600"/>
                  <a:gd name="connsiteY16" fmla="*/ 1031875 h 2235200"/>
                  <a:gd name="connsiteX17" fmla="*/ 2362200 w 3403600"/>
                  <a:gd name="connsiteY17" fmla="*/ 812800 h 2235200"/>
                  <a:gd name="connsiteX18" fmla="*/ 2181225 w 3403600"/>
                  <a:gd name="connsiteY18" fmla="*/ 628650 h 2235200"/>
                  <a:gd name="connsiteX19" fmla="*/ 1981200 w 3403600"/>
                  <a:gd name="connsiteY19" fmla="*/ 482600 h 2235200"/>
                  <a:gd name="connsiteX20" fmla="*/ 1717675 w 3403600"/>
                  <a:gd name="connsiteY20" fmla="*/ 352425 h 2235200"/>
                  <a:gd name="connsiteX21" fmla="*/ 1492250 w 3403600"/>
                  <a:gd name="connsiteY21" fmla="*/ 276225 h 2235200"/>
                  <a:gd name="connsiteX22" fmla="*/ 1250950 w 3403600"/>
                  <a:gd name="connsiteY22" fmla="*/ 228600 h 2235200"/>
                  <a:gd name="connsiteX23" fmla="*/ 987425 w 3403600"/>
                  <a:gd name="connsiteY23" fmla="*/ 231775 h 2235200"/>
                  <a:gd name="connsiteX24" fmla="*/ 676275 w 3403600"/>
                  <a:gd name="connsiteY24" fmla="*/ 279400 h 2235200"/>
                  <a:gd name="connsiteX25" fmla="*/ 565150 w 3403600"/>
                  <a:gd name="connsiteY25" fmla="*/ 314325 h 2235200"/>
                  <a:gd name="connsiteX26" fmla="*/ 95250 w 3403600"/>
                  <a:gd name="connsiteY26" fmla="*/ 555625 h 2235200"/>
                  <a:gd name="connsiteX27" fmla="*/ 0 w 3403600"/>
                  <a:gd name="connsiteY27" fmla="*/ 650875 h 223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403600" h="2235200">
                    <a:moveTo>
                      <a:pt x="6350" y="361950"/>
                    </a:moveTo>
                    <a:lnTo>
                      <a:pt x="206375" y="234950"/>
                    </a:lnTo>
                    <a:lnTo>
                      <a:pt x="508000" y="104775"/>
                    </a:lnTo>
                    <a:lnTo>
                      <a:pt x="819150" y="25400"/>
                    </a:lnTo>
                    <a:lnTo>
                      <a:pt x="1057275" y="0"/>
                    </a:lnTo>
                    <a:lnTo>
                      <a:pt x="1400175" y="19050"/>
                    </a:lnTo>
                    <a:lnTo>
                      <a:pt x="1717675" y="92075"/>
                    </a:lnTo>
                    <a:lnTo>
                      <a:pt x="2041525" y="234950"/>
                    </a:lnTo>
                    <a:lnTo>
                      <a:pt x="2263775" y="393700"/>
                    </a:lnTo>
                    <a:lnTo>
                      <a:pt x="2514600" y="615950"/>
                    </a:lnTo>
                    <a:lnTo>
                      <a:pt x="2714625" y="895350"/>
                    </a:lnTo>
                    <a:lnTo>
                      <a:pt x="2981325" y="1352550"/>
                    </a:lnTo>
                    <a:lnTo>
                      <a:pt x="3403600" y="2089150"/>
                    </a:lnTo>
                    <a:lnTo>
                      <a:pt x="3206750" y="2235200"/>
                    </a:lnTo>
                    <a:lnTo>
                      <a:pt x="2952750" y="1768475"/>
                    </a:lnTo>
                    <a:lnTo>
                      <a:pt x="2647950" y="1276350"/>
                    </a:lnTo>
                    <a:lnTo>
                      <a:pt x="2508250" y="1031875"/>
                    </a:lnTo>
                    <a:lnTo>
                      <a:pt x="2362200" y="812800"/>
                    </a:lnTo>
                    <a:lnTo>
                      <a:pt x="2181225" y="628650"/>
                    </a:lnTo>
                    <a:lnTo>
                      <a:pt x="1981200" y="482600"/>
                    </a:lnTo>
                    <a:lnTo>
                      <a:pt x="1717675" y="352425"/>
                    </a:lnTo>
                    <a:lnTo>
                      <a:pt x="1492250" y="276225"/>
                    </a:lnTo>
                    <a:lnTo>
                      <a:pt x="1250950" y="228600"/>
                    </a:lnTo>
                    <a:lnTo>
                      <a:pt x="987425" y="231775"/>
                    </a:lnTo>
                    <a:lnTo>
                      <a:pt x="676275" y="279400"/>
                    </a:lnTo>
                    <a:lnTo>
                      <a:pt x="565150" y="314325"/>
                    </a:lnTo>
                    <a:lnTo>
                      <a:pt x="95250" y="555625"/>
                    </a:lnTo>
                    <a:lnTo>
                      <a:pt x="0" y="650875"/>
                    </a:lnTo>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D6D301D6-D462-4381-95DA-DBD40EE39531}"/>
                  </a:ext>
                </a:extLst>
              </p:cNvPr>
              <p:cNvSpPr/>
              <p:nvPr/>
            </p:nvSpPr>
            <p:spPr>
              <a:xfrm>
                <a:off x="8362950" y="2876550"/>
                <a:ext cx="2844800" cy="2143125"/>
              </a:xfrm>
              <a:custGeom>
                <a:avLst/>
                <a:gdLst>
                  <a:gd name="connsiteX0" fmla="*/ 0 w 2844800"/>
                  <a:gd name="connsiteY0" fmla="*/ 511175 h 2143125"/>
                  <a:gd name="connsiteX1" fmla="*/ 152400 w 2844800"/>
                  <a:gd name="connsiteY1" fmla="*/ 422275 h 2143125"/>
                  <a:gd name="connsiteX2" fmla="*/ 377825 w 2844800"/>
                  <a:gd name="connsiteY2" fmla="*/ 327025 h 2143125"/>
                  <a:gd name="connsiteX3" fmla="*/ 615950 w 2844800"/>
                  <a:gd name="connsiteY3" fmla="*/ 263525 h 2143125"/>
                  <a:gd name="connsiteX4" fmla="*/ 828675 w 2844800"/>
                  <a:gd name="connsiteY4" fmla="*/ 244475 h 2143125"/>
                  <a:gd name="connsiteX5" fmla="*/ 1108075 w 2844800"/>
                  <a:gd name="connsiteY5" fmla="*/ 276225 h 2143125"/>
                  <a:gd name="connsiteX6" fmla="*/ 1374775 w 2844800"/>
                  <a:gd name="connsiteY6" fmla="*/ 365125 h 2143125"/>
                  <a:gd name="connsiteX7" fmla="*/ 1666875 w 2844800"/>
                  <a:gd name="connsiteY7" fmla="*/ 542925 h 2143125"/>
                  <a:gd name="connsiteX8" fmla="*/ 1889125 w 2844800"/>
                  <a:gd name="connsiteY8" fmla="*/ 768350 h 2143125"/>
                  <a:gd name="connsiteX9" fmla="*/ 2127250 w 2844800"/>
                  <a:gd name="connsiteY9" fmla="*/ 1181100 h 2143125"/>
                  <a:gd name="connsiteX10" fmla="*/ 2422525 w 2844800"/>
                  <a:gd name="connsiteY10" fmla="*/ 1704975 h 2143125"/>
                  <a:gd name="connsiteX11" fmla="*/ 2663825 w 2844800"/>
                  <a:gd name="connsiteY11" fmla="*/ 2143125 h 2143125"/>
                  <a:gd name="connsiteX12" fmla="*/ 2844800 w 2844800"/>
                  <a:gd name="connsiteY12" fmla="*/ 1978025 h 2143125"/>
                  <a:gd name="connsiteX13" fmla="*/ 2419350 w 2844800"/>
                  <a:gd name="connsiteY13" fmla="*/ 1222375 h 2143125"/>
                  <a:gd name="connsiteX14" fmla="*/ 2044700 w 2844800"/>
                  <a:gd name="connsiteY14" fmla="*/ 612775 h 2143125"/>
                  <a:gd name="connsiteX15" fmla="*/ 1851025 w 2844800"/>
                  <a:gd name="connsiteY15" fmla="*/ 393700 h 2143125"/>
                  <a:gd name="connsiteX16" fmla="*/ 1625600 w 2844800"/>
                  <a:gd name="connsiteY16" fmla="*/ 228600 h 2143125"/>
                  <a:gd name="connsiteX17" fmla="*/ 1346200 w 2844800"/>
                  <a:gd name="connsiteY17" fmla="*/ 98425 h 2143125"/>
                  <a:gd name="connsiteX18" fmla="*/ 1149350 w 2844800"/>
                  <a:gd name="connsiteY18" fmla="*/ 28575 h 2143125"/>
                  <a:gd name="connsiteX19" fmla="*/ 968375 w 2844800"/>
                  <a:gd name="connsiteY19" fmla="*/ 3175 h 2143125"/>
                  <a:gd name="connsiteX20" fmla="*/ 682625 w 2844800"/>
                  <a:gd name="connsiteY20" fmla="*/ 0 h 2143125"/>
                  <a:gd name="connsiteX21" fmla="*/ 409575 w 2844800"/>
                  <a:gd name="connsiteY21" fmla="*/ 44450 h 2143125"/>
                  <a:gd name="connsiteX22" fmla="*/ 269875 w 2844800"/>
                  <a:gd name="connsiteY22" fmla="*/ 76200 h 2143125"/>
                  <a:gd name="connsiteX23" fmla="*/ 0 w 2844800"/>
                  <a:gd name="connsiteY23" fmla="*/ 225425 h 214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44800" h="2143125">
                    <a:moveTo>
                      <a:pt x="0" y="511175"/>
                    </a:moveTo>
                    <a:lnTo>
                      <a:pt x="152400" y="422275"/>
                    </a:lnTo>
                    <a:lnTo>
                      <a:pt x="377825" y="327025"/>
                    </a:lnTo>
                    <a:lnTo>
                      <a:pt x="615950" y="263525"/>
                    </a:lnTo>
                    <a:lnTo>
                      <a:pt x="828675" y="244475"/>
                    </a:lnTo>
                    <a:lnTo>
                      <a:pt x="1108075" y="276225"/>
                    </a:lnTo>
                    <a:lnTo>
                      <a:pt x="1374775" y="365125"/>
                    </a:lnTo>
                    <a:lnTo>
                      <a:pt x="1666875" y="542925"/>
                    </a:lnTo>
                    <a:lnTo>
                      <a:pt x="1889125" y="768350"/>
                    </a:lnTo>
                    <a:lnTo>
                      <a:pt x="2127250" y="1181100"/>
                    </a:lnTo>
                    <a:lnTo>
                      <a:pt x="2422525" y="1704975"/>
                    </a:lnTo>
                    <a:lnTo>
                      <a:pt x="2663825" y="2143125"/>
                    </a:lnTo>
                    <a:lnTo>
                      <a:pt x="2844800" y="1978025"/>
                    </a:lnTo>
                    <a:lnTo>
                      <a:pt x="2419350" y="1222375"/>
                    </a:lnTo>
                    <a:lnTo>
                      <a:pt x="2044700" y="612775"/>
                    </a:lnTo>
                    <a:lnTo>
                      <a:pt x="1851025" y="393700"/>
                    </a:lnTo>
                    <a:lnTo>
                      <a:pt x="1625600" y="228600"/>
                    </a:lnTo>
                    <a:lnTo>
                      <a:pt x="1346200" y="98425"/>
                    </a:lnTo>
                    <a:lnTo>
                      <a:pt x="1149350" y="28575"/>
                    </a:lnTo>
                    <a:lnTo>
                      <a:pt x="968375" y="3175"/>
                    </a:lnTo>
                    <a:lnTo>
                      <a:pt x="682625" y="0"/>
                    </a:lnTo>
                    <a:lnTo>
                      <a:pt x="409575" y="44450"/>
                    </a:lnTo>
                    <a:lnTo>
                      <a:pt x="269875" y="76200"/>
                    </a:lnTo>
                    <a:lnTo>
                      <a:pt x="0" y="225425"/>
                    </a:lnTo>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6" name="Group 65">
            <a:extLst>
              <a:ext uri="{FF2B5EF4-FFF2-40B4-BE49-F238E27FC236}">
                <a16:creationId xmlns:a16="http://schemas.microsoft.com/office/drawing/2014/main" id="{3413D63F-4343-4747-8F17-9B69A72F8CAF}"/>
              </a:ext>
            </a:extLst>
          </p:cNvPr>
          <p:cNvGrpSpPr/>
          <p:nvPr/>
        </p:nvGrpSpPr>
        <p:grpSpPr>
          <a:xfrm>
            <a:off x="2590800" y="2290763"/>
            <a:ext cx="9077325" cy="2919412"/>
            <a:chOff x="2590800" y="2290763"/>
            <a:chExt cx="9077325" cy="2919412"/>
          </a:xfrm>
        </p:grpSpPr>
        <p:sp>
          <p:nvSpPr>
            <p:cNvPr id="58" name="Freeform: Shape 57">
              <a:extLst>
                <a:ext uri="{FF2B5EF4-FFF2-40B4-BE49-F238E27FC236}">
                  <a16:creationId xmlns:a16="http://schemas.microsoft.com/office/drawing/2014/main" id="{8C20FEDC-F493-47DF-AC2C-4C66073DB0F4}"/>
                </a:ext>
              </a:extLst>
            </p:cNvPr>
            <p:cNvSpPr/>
            <p:nvPr/>
          </p:nvSpPr>
          <p:spPr>
            <a:xfrm>
              <a:off x="2852738" y="2290763"/>
              <a:ext cx="6924675" cy="1776412"/>
            </a:xfrm>
            <a:custGeom>
              <a:avLst/>
              <a:gdLst>
                <a:gd name="connsiteX0" fmla="*/ 6924675 w 6924675"/>
                <a:gd name="connsiteY0" fmla="*/ 80962 h 1776412"/>
                <a:gd name="connsiteX1" fmla="*/ 6705600 w 6924675"/>
                <a:gd name="connsiteY1" fmla="*/ 23812 h 1776412"/>
                <a:gd name="connsiteX2" fmla="*/ 6396037 w 6924675"/>
                <a:gd name="connsiteY2" fmla="*/ 0 h 1776412"/>
                <a:gd name="connsiteX3" fmla="*/ 6000750 w 6924675"/>
                <a:gd name="connsiteY3" fmla="*/ 19050 h 1776412"/>
                <a:gd name="connsiteX4" fmla="*/ 5586412 w 6924675"/>
                <a:gd name="connsiteY4" fmla="*/ 119062 h 1776412"/>
                <a:gd name="connsiteX5" fmla="*/ 5210175 w 6924675"/>
                <a:gd name="connsiteY5" fmla="*/ 285750 h 1776412"/>
                <a:gd name="connsiteX6" fmla="*/ 4933950 w 6924675"/>
                <a:gd name="connsiteY6" fmla="*/ 495300 h 1776412"/>
                <a:gd name="connsiteX7" fmla="*/ 4686300 w 6924675"/>
                <a:gd name="connsiteY7" fmla="*/ 752475 h 1776412"/>
                <a:gd name="connsiteX8" fmla="*/ 4533900 w 6924675"/>
                <a:gd name="connsiteY8" fmla="*/ 947737 h 1776412"/>
                <a:gd name="connsiteX9" fmla="*/ 4376737 w 6924675"/>
                <a:gd name="connsiteY9" fmla="*/ 1233487 h 1776412"/>
                <a:gd name="connsiteX10" fmla="*/ 4191000 w 6924675"/>
                <a:gd name="connsiteY10" fmla="*/ 1404937 h 1776412"/>
                <a:gd name="connsiteX11" fmla="*/ 3976687 w 6924675"/>
                <a:gd name="connsiteY11" fmla="*/ 1490662 h 1776412"/>
                <a:gd name="connsiteX12" fmla="*/ 3776662 w 6924675"/>
                <a:gd name="connsiteY12" fmla="*/ 1514475 h 1776412"/>
                <a:gd name="connsiteX13" fmla="*/ 3552825 w 6924675"/>
                <a:gd name="connsiteY13" fmla="*/ 1471612 h 1776412"/>
                <a:gd name="connsiteX14" fmla="*/ 3305175 w 6924675"/>
                <a:gd name="connsiteY14" fmla="*/ 1357312 h 1776412"/>
                <a:gd name="connsiteX15" fmla="*/ 3181350 w 6924675"/>
                <a:gd name="connsiteY15" fmla="*/ 1185862 h 1776412"/>
                <a:gd name="connsiteX16" fmla="*/ 2757487 w 6924675"/>
                <a:gd name="connsiteY16" fmla="*/ 876300 h 1776412"/>
                <a:gd name="connsiteX17" fmla="*/ 2338387 w 6924675"/>
                <a:gd name="connsiteY17" fmla="*/ 638175 h 1776412"/>
                <a:gd name="connsiteX18" fmla="*/ 1852612 w 6924675"/>
                <a:gd name="connsiteY18" fmla="*/ 433387 h 1776412"/>
                <a:gd name="connsiteX19" fmla="*/ 1295400 w 6924675"/>
                <a:gd name="connsiteY19" fmla="*/ 304800 h 1776412"/>
                <a:gd name="connsiteX20" fmla="*/ 800100 w 6924675"/>
                <a:gd name="connsiteY20" fmla="*/ 242887 h 1776412"/>
                <a:gd name="connsiteX21" fmla="*/ 266700 w 6924675"/>
                <a:gd name="connsiteY21" fmla="*/ 257175 h 1776412"/>
                <a:gd name="connsiteX22" fmla="*/ 138112 w 6924675"/>
                <a:gd name="connsiteY22" fmla="*/ 261937 h 1776412"/>
                <a:gd name="connsiteX23" fmla="*/ 0 w 6924675"/>
                <a:gd name="connsiteY23" fmla="*/ 619125 h 1776412"/>
                <a:gd name="connsiteX24" fmla="*/ 61912 w 6924675"/>
                <a:gd name="connsiteY24" fmla="*/ 642937 h 1776412"/>
                <a:gd name="connsiteX25" fmla="*/ 133350 w 6924675"/>
                <a:gd name="connsiteY25" fmla="*/ 657225 h 1776412"/>
                <a:gd name="connsiteX26" fmla="*/ 219075 w 6924675"/>
                <a:gd name="connsiteY26" fmla="*/ 523875 h 1776412"/>
                <a:gd name="connsiteX27" fmla="*/ 314325 w 6924675"/>
                <a:gd name="connsiteY27" fmla="*/ 452437 h 1776412"/>
                <a:gd name="connsiteX28" fmla="*/ 428625 w 6924675"/>
                <a:gd name="connsiteY28" fmla="*/ 400050 h 1776412"/>
                <a:gd name="connsiteX29" fmla="*/ 566737 w 6924675"/>
                <a:gd name="connsiteY29" fmla="*/ 400050 h 1776412"/>
                <a:gd name="connsiteX30" fmla="*/ 671512 w 6924675"/>
                <a:gd name="connsiteY30" fmla="*/ 433387 h 1776412"/>
                <a:gd name="connsiteX31" fmla="*/ 766762 w 6924675"/>
                <a:gd name="connsiteY31" fmla="*/ 500062 h 1776412"/>
                <a:gd name="connsiteX32" fmla="*/ 795337 w 6924675"/>
                <a:gd name="connsiteY32" fmla="*/ 519112 h 1776412"/>
                <a:gd name="connsiteX33" fmla="*/ 1081087 w 6924675"/>
                <a:gd name="connsiteY33" fmla="*/ 528637 h 1776412"/>
                <a:gd name="connsiteX34" fmla="*/ 1409700 w 6924675"/>
                <a:gd name="connsiteY34" fmla="*/ 581025 h 1776412"/>
                <a:gd name="connsiteX35" fmla="*/ 1633537 w 6924675"/>
                <a:gd name="connsiteY35" fmla="*/ 657225 h 1776412"/>
                <a:gd name="connsiteX36" fmla="*/ 1890712 w 6924675"/>
                <a:gd name="connsiteY36" fmla="*/ 738187 h 1776412"/>
                <a:gd name="connsiteX37" fmla="*/ 2171700 w 6924675"/>
                <a:gd name="connsiteY37" fmla="*/ 847725 h 1776412"/>
                <a:gd name="connsiteX38" fmla="*/ 2447925 w 6924675"/>
                <a:gd name="connsiteY38" fmla="*/ 990600 h 1776412"/>
                <a:gd name="connsiteX39" fmla="*/ 2705100 w 6924675"/>
                <a:gd name="connsiteY39" fmla="*/ 1152525 h 1776412"/>
                <a:gd name="connsiteX40" fmla="*/ 2895600 w 6924675"/>
                <a:gd name="connsiteY40" fmla="*/ 1290637 h 1776412"/>
                <a:gd name="connsiteX41" fmla="*/ 3000375 w 6924675"/>
                <a:gd name="connsiteY41" fmla="*/ 1371600 h 1776412"/>
                <a:gd name="connsiteX42" fmla="*/ 3124200 w 6924675"/>
                <a:gd name="connsiteY42" fmla="*/ 1524000 h 1776412"/>
                <a:gd name="connsiteX43" fmla="*/ 3252787 w 6924675"/>
                <a:gd name="connsiteY43" fmla="*/ 1628775 h 1776412"/>
                <a:gd name="connsiteX44" fmla="*/ 3586162 w 6924675"/>
                <a:gd name="connsiteY44" fmla="*/ 1762125 h 1776412"/>
                <a:gd name="connsiteX45" fmla="*/ 3981450 w 6924675"/>
                <a:gd name="connsiteY45" fmla="*/ 1776412 h 1776412"/>
                <a:gd name="connsiteX46" fmla="*/ 4252912 w 6924675"/>
                <a:gd name="connsiteY46" fmla="*/ 1676400 h 1776412"/>
                <a:gd name="connsiteX47" fmla="*/ 4605337 w 6924675"/>
                <a:gd name="connsiteY47" fmla="*/ 1390650 h 1776412"/>
                <a:gd name="connsiteX48" fmla="*/ 4695825 w 6924675"/>
                <a:gd name="connsiteY48" fmla="*/ 1209675 h 1776412"/>
                <a:gd name="connsiteX49" fmla="*/ 4843462 w 6924675"/>
                <a:gd name="connsiteY49" fmla="*/ 976312 h 1776412"/>
                <a:gd name="connsiteX50" fmla="*/ 5024437 w 6924675"/>
                <a:gd name="connsiteY50" fmla="*/ 762000 h 1776412"/>
                <a:gd name="connsiteX51" fmla="*/ 5414962 w 6924675"/>
                <a:gd name="connsiteY51" fmla="*/ 476250 h 1776412"/>
                <a:gd name="connsiteX52" fmla="*/ 5772150 w 6924675"/>
                <a:gd name="connsiteY52" fmla="*/ 342900 h 1776412"/>
                <a:gd name="connsiteX53" fmla="*/ 6124575 w 6924675"/>
                <a:gd name="connsiteY53" fmla="*/ 271462 h 1776412"/>
                <a:gd name="connsiteX54" fmla="*/ 6486525 w 6924675"/>
                <a:gd name="connsiteY54" fmla="*/ 257175 h 1776412"/>
                <a:gd name="connsiteX55" fmla="*/ 6705600 w 6924675"/>
                <a:gd name="connsiteY55" fmla="*/ 285750 h 1776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924675" h="1776412">
                  <a:moveTo>
                    <a:pt x="6924675" y="80962"/>
                  </a:moveTo>
                  <a:lnTo>
                    <a:pt x="6705600" y="23812"/>
                  </a:lnTo>
                  <a:lnTo>
                    <a:pt x="6396037" y="0"/>
                  </a:lnTo>
                  <a:lnTo>
                    <a:pt x="6000750" y="19050"/>
                  </a:lnTo>
                  <a:lnTo>
                    <a:pt x="5586412" y="119062"/>
                  </a:lnTo>
                  <a:lnTo>
                    <a:pt x="5210175" y="285750"/>
                  </a:lnTo>
                  <a:lnTo>
                    <a:pt x="4933950" y="495300"/>
                  </a:lnTo>
                  <a:lnTo>
                    <a:pt x="4686300" y="752475"/>
                  </a:lnTo>
                  <a:lnTo>
                    <a:pt x="4533900" y="947737"/>
                  </a:lnTo>
                  <a:lnTo>
                    <a:pt x="4376737" y="1233487"/>
                  </a:lnTo>
                  <a:lnTo>
                    <a:pt x="4191000" y="1404937"/>
                  </a:lnTo>
                  <a:lnTo>
                    <a:pt x="3976687" y="1490662"/>
                  </a:lnTo>
                  <a:lnTo>
                    <a:pt x="3776662" y="1514475"/>
                  </a:lnTo>
                  <a:lnTo>
                    <a:pt x="3552825" y="1471612"/>
                  </a:lnTo>
                  <a:lnTo>
                    <a:pt x="3305175" y="1357312"/>
                  </a:lnTo>
                  <a:lnTo>
                    <a:pt x="3181350" y="1185862"/>
                  </a:lnTo>
                  <a:lnTo>
                    <a:pt x="2757487" y="876300"/>
                  </a:lnTo>
                  <a:lnTo>
                    <a:pt x="2338387" y="638175"/>
                  </a:lnTo>
                  <a:lnTo>
                    <a:pt x="1852612" y="433387"/>
                  </a:lnTo>
                  <a:lnTo>
                    <a:pt x="1295400" y="304800"/>
                  </a:lnTo>
                  <a:lnTo>
                    <a:pt x="800100" y="242887"/>
                  </a:lnTo>
                  <a:lnTo>
                    <a:pt x="266700" y="257175"/>
                  </a:lnTo>
                  <a:lnTo>
                    <a:pt x="138112" y="261937"/>
                  </a:lnTo>
                  <a:lnTo>
                    <a:pt x="0" y="619125"/>
                  </a:lnTo>
                  <a:lnTo>
                    <a:pt x="61912" y="642937"/>
                  </a:lnTo>
                  <a:lnTo>
                    <a:pt x="133350" y="657225"/>
                  </a:lnTo>
                  <a:lnTo>
                    <a:pt x="219075" y="523875"/>
                  </a:lnTo>
                  <a:lnTo>
                    <a:pt x="314325" y="452437"/>
                  </a:lnTo>
                  <a:lnTo>
                    <a:pt x="428625" y="400050"/>
                  </a:lnTo>
                  <a:lnTo>
                    <a:pt x="566737" y="400050"/>
                  </a:lnTo>
                  <a:lnTo>
                    <a:pt x="671512" y="433387"/>
                  </a:lnTo>
                  <a:lnTo>
                    <a:pt x="766762" y="500062"/>
                  </a:lnTo>
                  <a:lnTo>
                    <a:pt x="795337" y="519112"/>
                  </a:lnTo>
                  <a:lnTo>
                    <a:pt x="1081087" y="528637"/>
                  </a:lnTo>
                  <a:lnTo>
                    <a:pt x="1409700" y="581025"/>
                  </a:lnTo>
                  <a:lnTo>
                    <a:pt x="1633537" y="657225"/>
                  </a:lnTo>
                  <a:lnTo>
                    <a:pt x="1890712" y="738187"/>
                  </a:lnTo>
                  <a:lnTo>
                    <a:pt x="2171700" y="847725"/>
                  </a:lnTo>
                  <a:lnTo>
                    <a:pt x="2447925" y="990600"/>
                  </a:lnTo>
                  <a:lnTo>
                    <a:pt x="2705100" y="1152525"/>
                  </a:lnTo>
                  <a:lnTo>
                    <a:pt x="2895600" y="1290637"/>
                  </a:lnTo>
                  <a:lnTo>
                    <a:pt x="3000375" y="1371600"/>
                  </a:lnTo>
                  <a:lnTo>
                    <a:pt x="3124200" y="1524000"/>
                  </a:lnTo>
                  <a:lnTo>
                    <a:pt x="3252787" y="1628775"/>
                  </a:lnTo>
                  <a:lnTo>
                    <a:pt x="3586162" y="1762125"/>
                  </a:lnTo>
                  <a:lnTo>
                    <a:pt x="3981450" y="1776412"/>
                  </a:lnTo>
                  <a:lnTo>
                    <a:pt x="4252912" y="1676400"/>
                  </a:lnTo>
                  <a:lnTo>
                    <a:pt x="4605337" y="1390650"/>
                  </a:lnTo>
                  <a:lnTo>
                    <a:pt x="4695825" y="1209675"/>
                  </a:lnTo>
                  <a:lnTo>
                    <a:pt x="4843462" y="976312"/>
                  </a:lnTo>
                  <a:lnTo>
                    <a:pt x="5024437" y="762000"/>
                  </a:lnTo>
                  <a:lnTo>
                    <a:pt x="5414962" y="476250"/>
                  </a:lnTo>
                  <a:lnTo>
                    <a:pt x="5772150" y="342900"/>
                  </a:lnTo>
                  <a:lnTo>
                    <a:pt x="6124575" y="271462"/>
                  </a:lnTo>
                  <a:lnTo>
                    <a:pt x="6486525" y="257175"/>
                  </a:lnTo>
                  <a:lnTo>
                    <a:pt x="6705600" y="285750"/>
                  </a:ln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FD081B2-FD2E-4D91-B7C1-209CF564CDF5}"/>
                </a:ext>
              </a:extLst>
            </p:cNvPr>
            <p:cNvSpPr/>
            <p:nvPr/>
          </p:nvSpPr>
          <p:spPr>
            <a:xfrm>
              <a:off x="2590800" y="3138488"/>
              <a:ext cx="7191375" cy="1781175"/>
            </a:xfrm>
            <a:custGeom>
              <a:avLst/>
              <a:gdLst>
                <a:gd name="connsiteX0" fmla="*/ 7186613 w 7191375"/>
                <a:gd name="connsiteY0" fmla="*/ 157162 h 1781175"/>
                <a:gd name="connsiteX1" fmla="*/ 7110413 w 7191375"/>
                <a:gd name="connsiteY1" fmla="*/ 109537 h 1781175"/>
                <a:gd name="connsiteX2" fmla="*/ 6877050 w 7191375"/>
                <a:gd name="connsiteY2" fmla="*/ 33337 h 1781175"/>
                <a:gd name="connsiteX3" fmla="*/ 6615113 w 7191375"/>
                <a:gd name="connsiteY3" fmla="*/ 0 h 1781175"/>
                <a:gd name="connsiteX4" fmla="*/ 6410325 w 7191375"/>
                <a:gd name="connsiteY4" fmla="*/ 23812 h 1781175"/>
                <a:gd name="connsiteX5" fmla="*/ 6143625 w 7191375"/>
                <a:gd name="connsiteY5" fmla="*/ 85725 h 1781175"/>
                <a:gd name="connsiteX6" fmla="*/ 5886450 w 7191375"/>
                <a:gd name="connsiteY6" fmla="*/ 195262 h 1781175"/>
                <a:gd name="connsiteX7" fmla="*/ 5791200 w 7191375"/>
                <a:gd name="connsiteY7" fmla="*/ 266700 h 1781175"/>
                <a:gd name="connsiteX8" fmla="*/ 5586413 w 7191375"/>
                <a:gd name="connsiteY8" fmla="*/ 457200 h 1781175"/>
                <a:gd name="connsiteX9" fmla="*/ 5491163 w 7191375"/>
                <a:gd name="connsiteY9" fmla="*/ 600075 h 1781175"/>
                <a:gd name="connsiteX10" fmla="*/ 5329238 w 7191375"/>
                <a:gd name="connsiteY10" fmla="*/ 900112 h 1781175"/>
                <a:gd name="connsiteX11" fmla="*/ 5005388 w 7191375"/>
                <a:gd name="connsiteY11" fmla="*/ 1209675 h 1781175"/>
                <a:gd name="connsiteX12" fmla="*/ 4800600 w 7191375"/>
                <a:gd name="connsiteY12" fmla="*/ 1338262 h 1781175"/>
                <a:gd name="connsiteX13" fmla="*/ 4533900 w 7191375"/>
                <a:gd name="connsiteY13" fmla="*/ 1447800 h 1781175"/>
                <a:gd name="connsiteX14" fmla="*/ 4357688 w 7191375"/>
                <a:gd name="connsiteY14" fmla="*/ 1495425 h 1781175"/>
                <a:gd name="connsiteX15" fmla="*/ 3948113 w 7191375"/>
                <a:gd name="connsiteY15" fmla="*/ 1519237 h 1781175"/>
                <a:gd name="connsiteX16" fmla="*/ 3886200 w 7191375"/>
                <a:gd name="connsiteY16" fmla="*/ 1504950 h 1781175"/>
                <a:gd name="connsiteX17" fmla="*/ 3414713 w 7191375"/>
                <a:gd name="connsiteY17" fmla="*/ 1404937 h 1781175"/>
                <a:gd name="connsiteX18" fmla="*/ 3124200 w 7191375"/>
                <a:gd name="connsiteY18" fmla="*/ 1228725 h 1781175"/>
                <a:gd name="connsiteX19" fmla="*/ 2819400 w 7191375"/>
                <a:gd name="connsiteY19" fmla="*/ 942975 h 1781175"/>
                <a:gd name="connsiteX20" fmla="*/ 2271713 w 7191375"/>
                <a:gd name="connsiteY20" fmla="*/ 581025 h 1781175"/>
                <a:gd name="connsiteX21" fmla="*/ 1824038 w 7191375"/>
                <a:gd name="connsiteY21" fmla="*/ 400050 h 1781175"/>
                <a:gd name="connsiteX22" fmla="*/ 1576388 w 7191375"/>
                <a:gd name="connsiteY22" fmla="*/ 333375 h 1781175"/>
                <a:gd name="connsiteX23" fmla="*/ 1328738 w 7191375"/>
                <a:gd name="connsiteY23" fmla="*/ 271462 h 1781175"/>
                <a:gd name="connsiteX24" fmla="*/ 1052513 w 7191375"/>
                <a:gd name="connsiteY24" fmla="*/ 242887 h 1781175"/>
                <a:gd name="connsiteX25" fmla="*/ 904875 w 7191375"/>
                <a:gd name="connsiteY25" fmla="*/ 338137 h 1781175"/>
                <a:gd name="connsiteX26" fmla="*/ 742950 w 7191375"/>
                <a:gd name="connsiteY26" fmla="*/ 357187 h 1781175"/>
                <a:gd name="connsiteX27" fmla="*/ 561975 w 7191375"/>
                <a:gd name="connsiteY27" fmla="*/ 309562 h 1781175"/>
                <a:gd name="connsiteX28" fmla="*/ 461963 w 7191375"/>
                <a:gd name="connsiteY28" fmla="*/ 209550 h 1781175"/>
                <a:gd name="connsiteX29" fmla="*/ 400050 w 7191375"/>
                <a:gd name="connsiteY29" fmla="*/ 133350 h 1781175"/>
                <a:gd name="connsiteX30" fmla="*/ 304800 w 7191375"/>
                <a:gd name="connsiteY30" fmla="*/ 104775 h 1781175"/>
                <a:gd name="connsiteX31" fmla="*/ 190500 w 7191375"/>
                <a:gd name="connsiteY31" fmla="*/ 100012 h 1781175"/>
                <a:gd name="connsiteX32" fmla="*/ 38100 w 7191375"/>
                <a:gd name="connsiteY32" fmla="*/ 119062 h 1781175"/>
                <a:gd name="connsiteX33" fmla="*/ 0 w 7191375"/>
                <a:gd name="connsiteY33" fmla="*/ 152400 h 1781175"/>
                <a:gd name="connsiteX34" fmla="*/ 147638 w 7191375"/>
                <a:gd name="connsiteY34" fmla="*/ 276225 h 1781175"/>
                <a:gd name="connsiteX35" fmla="*/ 347663 w 7191375"/>
                <a:gd name="connsiteY35" fmla="*/ 404812 h 1781175"/>
                <a:gd name="connsiteX36" fmla="*/ 581025 w 7191375"/>
                <a:gd name="connsiteY36" fmla="*/ 481012 h 1781175"/>
                <a:gd name="connsiteX37" fmla="*/ 800100 w 7191375"/>
                <a:gd name="connsiteY37" fmla="*/ 519112 h 1781175"/>
                <a:gd name="connsiteX38" fmla="*/ 1085850 w 7191375"/>
                <a:gd name="connsiteY38" fmla="*/ 509587 h 1781175"/>
                <a:gd name="connsiteX39" fmla="*/ 1304925 w 7191375"/>
                <a:gd name="connsiteY39" fmla="*/ 542925 h 1781175"/>
                <a:gd name="connsiteX40" fmla="*/ 1719263 w 7191375"/>
                <a:gd name="connsiteY40" fmla="*/ 642937 h 1781175"/>
                <a:gd name="connsiteX41" fmla="*/ 2147888 w 7191375"/>
                <a:gd name="connsiteY41" fmla="*/ 819150 h 1781175"/>
                <a:gd name="connsiteX42" fmla="*/ 2509838 w 7191375"/>
                <a:gd name="connsiteY42" fmla="*/ 1038225 h 1781175"/>
                <a:gd name="connsiteX43" fmla="*/ 2643188 w 7191375"/>
                <a:gd name="connsiteY43" fmla="*/ 1152525 h 1781175"/>
                <a:gd name="connsiteX44" fmla="*/ 2895600 w 7191375"/>
                <a:gd name="connsiteY44" fmla="*/ 1376362 h 1781175"/>
                <a:gd name="connsiteX45" fmla="*/ 3176588 w 7191375"/>
                <a:gd name="connsiteY45" fmla="*/ 1562100 h 1781175"/>
                <a:gd name="connsiteX46" fmla="*/ 3476625 w 7191375"/>
                <a:gd name="connsiteY46" fmla="*/ 1700212 h 1781175"/>
                <a:gd name="connsiteX47" fmla="*/ 3833813 w 7191375"/>
                <a:gd name="connsiteY47" fmla="*/ 1776412 h 1781175"/>
                <a:gd name="connsiteX48" fmla="*/ 4295775 w 7191375"/>
                <a:gd name="connsiteY48" fmla="*/ 1781175 h 1781175"/>
                <a:gd name="connsiteX49" fmla="*/ 4624388 w 7191375"/>
                <a:gd name="connsiteY49" fmla="*/ 1700212 h 1781175"/>
                <a:gd name="connsiteX50" fmla="*/ 4905375 w 7191375"/>
                <a:gd name="connsiteY50" fmla="*/ 1595437 h 1781175"/>
                <a:gd name="connsiteX51" fmla="*/ 5129213 w 7191375"/>
                <a:gd name="connsiteY51" fmla="*/ 1447800 h 1781175"/>
                <a:gd name="connsiteX52" fmla="*/ 5424488 w 7191375"/>
                <a:gd name="connsiteY52" fmla="*/ 1195387 h 1781175"/>
                <a:gd name="connsiteX53" fmla="*/ 5567363 w 7191375"/>
                <a:gd name="connsiteY53" fmla="*/ 1004887 h 1781175"/>
                <a:gd name="connsiteX54" fmla="*/ 5691188 w 7191375"/>
                <a:gd name="connsiteY54" fmla="*/ 785812 h 1781175"/>
                <a:gd name="connsiteX55" fmla="*/ 5815013 w 7191375"/>
                <a:gd name="connsiteY55" fmla="*/ 609600 h 1781175"/>
                <a:gd name="connsiteX56" fmla="*/ 6029325 w 7191375"/>
                <a:gd name="connsiteY56" fmla="*/ 428625 h 1781175"/>
                <a:gd name="connsiteX57" fmla="*/ 6315075 w 7191375"/>
                <a:gd name="connsiteY57" fmla="*/ 309562 h 1781175"/>
                <a:gd name="connsiteX58" fmla="*/ 6591300 w 7191375"/>
                <a:gd name="connsiteY58" fmla="*/ 271462 h 1781175"/>
                <a:gd name="connsiteX59" fmla="*/ 6872288 w 7191375"/>
                <a:gd name="connsiteY59" fmla="*/ 309562 h 1781175"/>
                <a:gd name="connsiteX60" fmla="*/ 7096125 w 7191375"/>
                <a:gd name="connsiteY60" fmla="*/ 400050 h 1781175"/>
                <a:gd name="connsiteX61" fmla="*/ 7191375 w 7191375"/>
                <a:gd name="connsiteY61" fmla="*/ 471487 h 178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191375" h="1781175">
                  <a:moveTo>
                    <a:pt x="7186613" y="157162"/>
                  </a:moveTo>
                  <a:lnTo>
                    <a:pt x="7110413" y="109537"/>
                  </a:lnTo>
                  <a:lnTo>
                    <a:pt x="6877050" y="33337"/>
                  </a:lnTo>
                  <a:lnTo>
                    <a:pt x="6615113" y="0"/>
                  </a:lnTo>
                  <a:lnTo>
                    <a:pt x="6410325" y="23812"/>
                  </a:lnTo>
                  <a:lnTo>
                    <a:pt x="6143625" y="85725"/>
                  </a:lnTo>
                  <a:lnTo>
                    <a:pt x="5886450" y="195262"/>
                  </a:lnTo>
                  <a:lnTo>
                    <a:pt x="5791200" y="266700"/>
                  </a:lnTo>
                  <a:lnTo>
                    <a:pt x="5586413" y="457200"/>
                  </a:lnTo>
                  <a:lnTo>
                    <a:pt x="5491163" y="600075"/>
                  </a:lnTo>
                  <a:lnTo>
                    <a:pt x="5329238" y="900112"/>
                  </a:lnTo>
                  <a:lnTo>
                    <a:pt x="5005388" y="1209675"/>
                  </a:lnTo>
                  <a:lnTo>
                    <a:pt x="4800600" y="1338262"/>
                  </a:lnTo>
                  <a:lnTo>
                    <a:pt x="4533900" y="1447800"/>
                  </a:lnTo>
                  <a:lnTo>
                    <a:pt x="4357688" y="1495425"/>
                  </a:lnTo>
                  <a:lnTo>
                    <a:pt x="3948113" y="1519237"/>
                  </a:lnTo>
                  <a:lnTo>
                    <a:pt x="3886200" y="1504950"/>
                  </a:lnTo>
                  <a:lnTo>
                    <a:pt x="3414713" y="1404937"/>
                  </a:lnTo>
                  <a:lnTo>
                    <a:pt x="3124200" y="1228725"/>
                  </a:lnTo>
                  <a:lnTo>
                    <a:pt x="2819400" y="942975"/>
                  </a:lnTo>
                  <a:lnTo>
                    <a:pt x="2271713" y="581025"/>
                  </a:lnTo>
                  <a:lnTo>
                    <a:pt x="1824038" y="400050"/>
                  </a:lnTo>
                  <a:lnTo>
                    <a:pt x="1576388" y="333375"/>
                  </a:lnTo>
                  <a:lnTo>
                    <a:pt x="1328738" y="271462"/>
                  </a:lnTo>
                  <a:lnTo>
                    <a:pt x="1052513" y="242887"/>
                  </a:lnTo>
                  <a:lnTo>
                    <a:pt x="904875" y="338137"/>
                  </a:lnTo>
                  <a:lnTo>
                    <a:pt x="742950" y="357187"/>
                  </a:lnTo>
                  <a:lnTo>
                    <a:pt x="561975" y="309562"/>
                  </a:lnTo>
                  <a:lnTo>
                    <a:pt x="461963" y="209550"/>
                  </a:lnTo>
                  <a:lnTo>
                    <a:pt x="400050" y="133350"/>
                  </a:lnTo>
                  <a:lnTo>
                    <a:pt x="304800" y="104775"/>
                  </a:lnTo>
                  <a:lnTo>
                    <a:pt x="190500" y="100012"/>
                  </a:lnTo>
                  <a:lnTo>
                    <a:pt x="38100" y="119062"/>
                  </a:lnTo>
                  <a:lnTo>
                    <a:pt x="0" y="152400"/>
                  </a:lnTo>
                  <a:lnTo>
                    <a:pt x="147638" y="276225"/>
                  </a:lnTo>
                  <a:lnTo>
                    <a:pt x="347663" y="404812"/>
                  </a:lnTo>
                  <a:lnTo>
                    <a:pt x="581025" y="481012"/>
                  </a:lnTo>
                  <a:lnTo>
                    <a:pt x="800100" y="519112"/>
                  </a:lnTo>
                  <a:lnTo>
                    <a:pt x="1085850" y="509587"/>
                  </a:lnTo>
                  <a:lnTo>
                    <a:pt x="1304925" y="542925"/>
                  </a:lnTo>
                  <a:lnTo>
                    <a:pt x="1719263" y="642937"/>
                  </a:lnTo>
                  <a:lnTo>
                    <a:pt x="2147888" y="819150"/>
                  </a:lnTo>
                  <a:lnTo>
                    <a:pt x="2509838" y="1038225"/>
                  </a:lnTo>
                  <a:lnTo>
                    <a:pt x="2643188" y="1152525"/>
                  </a:lnTo>
                  <a:lnTo>
                    <a:pt x="2895600" y="1376362"/>
                  </a:lnTo>
                  <a:lnTo>
                    <a:pt x="3176588" y="1562100"/>
                  </a:lnTo>
                  <a:lnTo>
                    <a:pt x="3476625" y="1700212"/>
                  </a:lnTo>
                  <a:lnTo>
                    <a:pt x="3833813" y="1776412"/>
                  </a:lnTo>
                  <a:lnTo>
                    <a:pt x="4295775" y="1781175"/>
                  </a:lnTo>
                  <a:lnTo>
                    <a:pt x="4624388" y="1700212"/>
                  </a:lnTo>
                  <a:lnTo>
                    <a:pt x="4905375" y="1595437"/>
                  </a:lnTo>
                  <a:lnTo>
                    <a:pt x="5129213" y="1447800"/>
                  </a:lnTo>
                  <a:lnTo>
                    <a:pt x="5424488" y="1195387"/>
                  </a:lnTo>
                  <a:lnTo>
                    <a:pt x="5567363" y="1004887"/>
                  </a:lnTo>
                  <a:lnTo>
                    <a:pt x="5691188" y="785812"/>
                  </a:lnTo>
                  <a:lnTo>
                    <a:pt x="5815013" y="609600"/>
                  </a:lnTo>
                  <a:lnTo>
                    <a:pt x="6029325" y="428625"/>
                  </a:lnTo>
                  <a:lnTo>
                    <a:pt x="6315075" y="309562"/>
                  </a:lnTo>
                  <a:lnTo>
                    <a:pt x="6591300" y="271462"/>
                  </a:lnTo>
                  <a:lnTo>
                    <a:pt x="6872288" y="309562"/>
                  </a:lnTo>
                  <a:lnTo>
                    <a:pt x="7096125" y="400050"/>
                  </a:lnTo>
                  <a:lnTo>
                    <a:pt x="7191375" y="471487"/>
                  </a:ln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333D0EE-F195-453B-96E2-0043C3760D91}"/>
                </a:ext>
              </a:extLst>
            </p:cNvPr>
            <p:cNvSpPr/>
            <p:nvPr/>
          </p:nvSpPr>
          <p:spPr>
            <a:xfrm>
              <a:off x="9258300" y="2371725"/>
              <a:ext cx="2409825" cy="2281238"/>
            </a:xfrm>
            <a:custGeom>
              <a:avLst/>
              <a:gdLst>
                <a:gd name="connsiteX0" fmla="*/ 0 w 2409825"/>
                <a:gd name="connsiteY0" fmla="*/ 190500 h 2281238"/>
                <a:gd name="connsiteX1" fmla="*/ 400050 w 2409825"/>
                <a:gd name="connsiteY1" fmla="*/ 233363 h 2281238"/>
                <a:gd name="connsiteX2" fmla="*/ 676275 w 2409825"/>
                <a:gd name="connsiteY2" fmla="*/ 342900 h 2281238"/>
                <a:gd name="connsiteX3" fmla="*/ 862013 w 2409825"/>
                <a:gd name="connsiteY3" fmla="*/ 428625 h 2281238"/>
                <a:gd name="connsiteX4" fmla="*/ 1033463 w 2409825"/>
                <a:gd name="connsiteY4" fmla="*/ 547688 h 2281238"/>
                <a:gd name="connsiteX5" fmla="*/ 1243013 w 2409825"/>
                <a:gd name="connsiteY5" fmla="*/ 728663 h 2281238"/>
                <a:gd name="connsiteX6" fmla="*/ 1352550 w 2409825"/>
                <a:gd name="connsiteY6" fmla="*/ 814388 h 2281238"/>
                <a:gd name="connsiteX7" fmla="*/ 1524000 w 2409825"/>
                <a:gd name="connsiteY7" fmla="*/ 1062038 h 2281238"/>
                <a:gd name="connsiteX8" fmla="*/ 1595438 w 2409825"/>
                <a:gd name="connsiteY8" fmla="*/ 1195388 h 2281238"/>
                <a:gd name="connsiteX9" fmla="*/ 1762125 w 2409825"/>
                <a:gd name="connsiteY9" fmla="*/ 1471613 h 2281238"/>
                <a:gd name="connsiteX10" fmla="*/ 2014538 w 2409825"/>
                <a:gd name="connsiteY10" fmla="*/ 1914525 h 2281238"/>
                <a:gd name="connsiteX11" fmla="*/ 2224088 w 2409825"/>
                <a:gd name="connsiteY11" fmla="*/ 2281238 h 2281238"/>
                <a:gd name="connsiteX12" fmla="*/ 2409825 w 2409825"/>
                <a:gd name="connsiteY12" fmla="*/ 2095500 h 2281238"/>
                <a:gd name="connsiteX13" fmla="*/ 2181225 w 2409825"/>
                <a:gd name="connsiteY13" fmla="*/ 1676400 h 2281238"/>
                <a:gd name="connsiteX14" fmla="*/ 1976438 w 2409825"/>
                <a:gd name="connsiteY14" fmla="*/ 1314450 h 2281238"/>
                <a:gd name="connsiteX15" fmla="*/ 1776413 w 2409825"/>
                <a:gd name="connsiteY15" fmla="*/ 962025 h 2281238"/>
                <a:gd name="connsiteX16" fmla="*/ 1447800 w 2409825"/>
                <a:gd name="connsiteY16" fmla="*/ 538163 h 2281238"/>
                <a:gd name="connsiteX17" fmla="*/ 1223963 w 2409825"/>
                <a:gd name="connsiteY17" fmla="*/ 347663 h 2281238"/>
                <a:gd name="connsiteX18" fmla="*/ 919163 w 2409825"/>
                <a:gd name="connsiteY18" fmla="*/ 157163 h 2281238"/>
                <a:gd name="connsiteX19" fmla="*/ 652463 w 2409825"/>
                <a:gd name="connsiteY19" fmla="*/ 42863 h 2281238"/>
                <a:gd name="connsiteX20" fmla="*/ 519113 w 2409825"/>
                <a:gd name="connsiteY20" fmla="*/ 0 h 228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09825" h="2281238">
                  <a:moveTo>
                    <a:pt x="0" y="190500"/>
                  </a:moveTo>
                  <a:lnTo>
                    <a:pt x="400050" y="233363"/>
                  </a:lnTo>
                  <a:lnTo>
                    <a:pt x="676275" y="342900"/>
                  </a:lnTo>
                  <a:lnTo>
                    <a:pt x="862013" y="428625"/>
                  </a:lnTo>
                  <a:lnTo>
                    <a:pt x="1033463" y="547688"/>
                  </a:lnTo>
                  <a:lnTo>
                    <a:pt x="1243013" y="728663"/>
                  </a:lnTo>
                  <a:lnTo>
                    <a:pt x="1352550" y="814388"/>
                  </a:lnTo>
                  <a:lnTo>
                    <a:pt x="1524000" y="1062038"/>
                  </a:lnTo>
                  <a:lnTo>
                    <a:pt x="1595438" y="1195388"/>
                  </a:lnTo>
                  <a:lnTo>
                    <a:pt x="1762125" y="1471613"/>
                  </a:lnTo>
                  <a:lnTo>
                    <a:pt x="2014538" y="1914525"/>
                  </a:lnTo>
                  <a:lnTo>
                    <a:pt x="2224088" y="2281238"/>
                  </a:lnTo>
                  <a:lnTo>
                    <a:pt x="2409825" y="2095500"/>
                  </a:lnTo>
                  <a:lnTo>
                    <a:pt x="2181225" y="1676400"/>
                  </a:lnTo>
                  <a:lnTo>
                    <a:pt x="1976438" y="1314450"/>
                  </a:lnTo>
                  <a:lnTo>
                    <a:pt x="1776413" y="962025"/>
                  </a:lnTo>
                  <a:lnTo>
                    <a:pt x="1447800" y="538163"/>
                  </a:lnTo>
                  <a:lnTo>
                    <a:pt x="1223963" y="347663"/>
                  </a:lnTo>
                  <a:lnTo>
                    <a:pt x="919163" y="157163"/>
                  </a:lnTo>
                  <a:lnTo>
                    <a:pt x="652463" y="42863"/>
                  </a:lnTo>
                  <a:lnTo>
                    <a:pt x="519113" y="0"/>
                  </a:ln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F9D3A06E-5EA3-41A7-8B7A-AB38209ADC75}"/>
                </a:ext>
              </a:extLst>
            </p:cNvPr>
            <p:cNvSpPr/>
            <p:nvPr/>
          </p:nvSpPr>
          <p:spPr>
            <a:xfrm>
              <a:off x="9777413" y="3295650"/>
              <a:ext cx="1247775" cy="1914525"/>
            </a:xfrm>
            <a:custGeom>
              <a:avLst/>
              <a:gdLst>
                <a:gd name="connsiteX0" fmla="*/ 0 w 1247775"/>
                <a:gd name="connsiteY0" fmla="*/ 309563 h 1914525"/>
                <a:gd name="connsiteX1" fmla="*/ 200025 w 1247775"/>
                <a:gd name="connsiteY1" fmla="*/ 481013 h 1914525"/>
                <a:gd name="connsiteX2" fmla="*/ 300037 w 1247775"/>
                <a:gd name="connsiteY2" fmla="*/ 614363 h 1914525"/>
                <a:gd name="connsiteX3" fmla="*/ 471487 w 1247775"/>
                <a:gd name="connsiteY3" fmla="*/ 938213 h 1914525"/>
                <a:gd name="connsiteX4" fmla="*/ 690562 w 1247775"/>
                <a:gd name="connsiteY4" fmla="*/ 1323975 h 1914525"/>
                <a:gd name="connsiteX5" fmla="*/ 1019175 w 1247775"/>
                <a:gd name="connsiteY5" fmla="*/ 1914525 h 1914525"/>
                <a:gd name="connsiteX6" fmla="*/ 1247775 w 1247775"/>
                <a:gd name="connsiteY6" fmla="*/ 1733550 h 1914525"/>
                <a:gd name="connsiteX7" fmla="*/ 938212 w 1247775"/>
                <a:gd name="connsiteY7" fmla="*/ 1200150 h 1914525"/>
                <a:gd name="connsiteX8" fmla="*/ 533400 w 1247775"/>
                <a:gd name="connsiteY8" fmla="*/ 500063 h 1914525"/>
                <a:gd name="connsiteX9" fmla="*/ 461962 w 1247775"/>
                <a:gd name="connsiteY9" fmla="*/ 371475 h 1914525"/>
                <a:gd name="connsiteX10" fmla="*/ 242887 w 1247775"/>
                <a:gd name="connsiteY10" fmla="*/ 138113 h 1914525"/>
                <a:gd name="connsiteX11" fmla="*/ 14287 w 1247775"/>
                <a:gd name="connsiteY11" fmla="*/ 0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7775" h="1914525">
                  <a:moveTo>
                    <a:pt x="0" y="309563"/>
                  </a:moveTo>
                  <a:lnTo>
                    <a:pt x="200025" y="481013"/>
                  </a:lnTo>
                  <a:lnTo>
                    <a:pt x="300037" y="614363"/>
                  </a:lnTo>
                  <a:lnTo>
                    <a:pt x="471487" y="938213"/>
                  </a:lnTo>
                  <a:lnTo>
                    <a:pt x="690562" y="1323975"/>
                  </a:lnTo>
                  <a:lnTo>
                    <a:pt x="1019175" y="1914525"/>
                  </a:lnTo>
                  <a:lnTo>
                    <a:pt x="1247775" y="1733550"/>
                  </a:lnTo>
                  <a:lnTo>
                    <a:pt x="938212" y="1200150"/>
                  </a:lnTo>
                  <a:lnTo>
                    <a:pt x="533400" y="500063"/>
                  </a:lnTo>
                  <a:lnTo>
                    <a:pt x="461962" y="371475"/>
                  </a:lnTo>
                  <a:lnTo>
                    <a:pt x="242887" y="138113"/>
                  </a:lnTo>
                  <a:lnTo>
                    <a:pt x="14287" y="0"/>
                  </a:ln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Rectangle 63">
            <a:extLst>
              <a:ext uri="{FF2B5EF4-FFF2-40B4-BE49-F238E27FC236}">
                <a16:creationId xmlns:a16="http://schemas.microsoft.com/office/drawing/2014/main" id="{C65281B0-BD12-463F-9D80-C40E1C21D561}"/>
              </a:ext>
            </a:extLst>
          </p:cNvPr>
          <p:cNvSpPr/>
          <p:nvPr/>
        </p:nvSpPr>
        <p:spPr>
          <a:xfrm>
            <a:off x="6096000" y="1909764"/>
            <a:ext cx="304800" cy="2809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08AB0D17-B04A-4933-AE04-6E61FEF25573}"/>
              </a:ext>
            </a:extLst>
          </p:cNvPr>
          <p:cNvSpPr/>
          <p:nvPr/>
        </p:nvSpPr>
        <p:spPr>
          <a:xfrm>
            <a:off x="8826500" y="1909764"/>
            <a:ext cx="304800" cy="280987"/>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AD703D2A-EC6A-4FC5-81C4-306F73BDAF44}"/>
              </a:ext>
            </a:extLst>
          </p:cNvPr>
          <p:cNvSpPr/>
          <p:nvPr/>
        </p:nvSpPr>
        <p:spPr>
          <a:xfrm>
            <a:off x="8826500" y="1530350"/>
            <a:ext cx="304800" cy="279402"/>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7A566DE2-AD84-4528-9FCA-98B28D9531AE}"/>
              </a:ext>
            </a:extLst>
          </p:cNvPr>
          <p:cNvSpPr/>
          <p:nvPr/>
        </p:nvSpPr>
        <p:spPr>
          <a:xfrm>
            <a:off x="6096000" y="1530350"/>
            <a:ext cx="304800" cy="279402"/>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B2520CA-04D4-41B8-AD8C-ABA95521F34B}"/>
              </a:ext>
            </a:extLst>
          </p:cNvPr>
          <p:cNvSpPr/>
          <p:nvPr/>
        </p:nvSpPr>
        <p:spPr>
          <a:xfrm>
            <a:off x="2965450" y="2705101"/>
            <a:ext cx="792955" cy="774700"/>
          </a:xfrm>
          <a:prstGeom prst="ellipse">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DD8D213F-249E-488B-9FD9-C5F3B00ECE04}"/>
              </a:ext>
            </a:extLst>
          </p:cNvPr>
          <p:cNvGrpSpPr/>
          <p:nvPr/>
        </p:nvGrpSpPr>
        <p:grpSpPr>
          <a:xfrm>
            <a:off x="8309113" y="5913783"/>
            <a:ext cx="3831535" cy="869674"/>
            <a:chOff x="8309113" y="5913783"/>
            <a:chExt cx="3831535" cy="869674"/>
          </a:xfrm>
        </p:grpSpPr>
        <p:sp>
          <p:nvSpPr>
            <p:cNvPr id="29" name="Rectangle 28">
              <a:extLst>
                <a:ext uri="{FF2B5EF4-FFF2-40B4-BE49-F238E27FC236}">
                  <a16:creationId xmlns:a16="http://schemas.microsoft.com/office/drawing/2014/main" id="{FA0EB5F5-405F-4701-8E60-26576CA4A0ED}"/>
                </a:ext>
              </a:extLst>
            </p:cNvPr>
            <p:cNvSpPr/>
            <p:nvPr/>
          </p:nvSpPr>
          <p:spPr>
            <a:xfrm>
              <a:off x="8309113" y="5913783"/>
              <a:ext cx="3831535" cy="86967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descr="A picture containing icon&#10;&#10;Description automatically generated">
              <a:extLst>
                <a:ext uri="{FF2B5EF4-FFF2-40B4-BE49-F238E27FC236}">
                  <a16:creationId xmlns:a16="http://schemas.microsoft.com/office/drawing/2014/main" id="{D2EFD2FE-5D59-49E4-8079-55D749E1B0F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71490" y="5997659"/>
              <a:ext cx="3731172" cy="669845"/>
            </a:xfrm>
            <a:prstGeom prst="rect">
              <a:avLst/>
            </a:prstGeom>
          </p:spPr>
        </p:pic>
      </p:grpSp>
      <p:sp>
        <p:nvSpPr>
          <p:cNvPr id="3" name="TextBox 2">
            <a:extLst>
              <a:ext uri="{FF2B5EF4-FFF2-40B4-BE49-F238E27FC236}">
                <a16:creationId xmlns:a16="http://schemas.microsoft.com/office/drawing/2014/main" id="{65EA96A1-5954-4E01-BF3E-9B192047611E}"/>
              </a:ext>
            </a:extLst>
          </p:cNvPr>
          <p:cNvSpPr txBox="1"/>
          <p:nvPr/>
        </p:nvSpPr>
        <p:spPr>
          <a:xfrm>
            <a:off x="6477492" y="1530350"/>
            <a:ext cx="2273602" cy="307777"/>
          </a:xfrm>
          <a:prstGeom prst="rect">
            <a:avLst/>
          </a:prstGeom>
          <a:solidFill>
            <a:schemeClr val="tx1"/>
          </a:solidFill>
        </p:spPr>
        <p:txBody>
          <a:bodyPr wrap="square" rtlCol="0">
            <a:spAutoFit/>
          </a:bodyPr>
          <a:lstStyle/>
          <a:p>
            <a:r>
              <a:rPr lang="en-US" sz="1400" dirty="0">
                <a:solidFill>
                  <a:schemeClr val="bg1"/>
                </a:solidFill>
              </a:rPr>
              <a:t>FOREBAY EXCAVATION</a:t>
            </a:r>
          </a:p>
        </p:txBody>
      </p:sp>
      <p:sp>
        <p:nvSpPr>
          <p:cNvPr id="32" name="TextBox 31">
            <a:extLst>
              <a:ext uri="{FF2B5EF4-FFF2-40B4-BE49-F238E27FC236}">
                <a16:creationId xmlns:a16="http://schemas.microsoft.com/office/drawing/2014/main" id="{49E0D0E0-8994-4356-9315-1545C1D75B61}"/>
              </a:ext>
            </a:extLst>
          </p:cNvPr>
          <p:cNvSpPr txBox="1"/>
          <p:nvPr/>
        </p:nvSpPr>
        <p:spPr>
          <a:xfrm>
            <a:off x="6477492" y="1929195"/>
            <a:ext cx="2273602" cy="307777"/>
          </a:xfrm>
          <a:prstGeom prst="rect">
            <a:avLst/>
          </a:prstGeom>
          <a:solidFill>
            <a:schemeClr val="tx1"/>
          </a:solidFill>
        </p:spPr>
        <p:txBody>
          <a:bodyPr wrap="square" rtlCol="0">
            <a:spAutoFit/>
          </a:bodyPr>
          <a:lstStyle/>
          <a:p>
            <a:r>
              <a:rPr lang="en-US" sz="1400" dirty="0">
                <a:solidFill>
                  <a:schemeClr val="bg1"/>
                </a:solidFill>
              </a:rPr>
              <a:t>FILL WITH EXCV. SOIL</a:t>
            </a:r>
          </a:p>
        </p:txBody>
      </p:sp>
      <p:sp>
        <p:nvSpPr>
          <p:cNvPr id="33" name="TextBox 32">
            <a:extLst>
              <a:ext uri="{FF2B5EF4-FFF2-40B4-BE49-F238E27FC236}">
                <a16:creationId xmlns:a16="http://schemas.microsoft.com/office/drawing/2014/main" id="{3F70D7C4-A53B-4346-8EE2-0A337893F530}"/>
              </a:ext>
            </a:extLst>
          </p:cNvPr>
          <p:cNvSpPr txBox="1"/>
          <p:nvPr/>
        </p:nvSpPr>
        <p:spPr>
          <a:xfrm>
            <a:off x="9205163" y="1535514"/>
            <a:ext cx="2529619" cy="307777"/>
          </a:xfrm>
          <a:prstGeom prst="rect">
            <a:avLst/>
          </a:prstGeom>
          <a:solidFill>
            <a:schemeClr val="tx1"/>
          </a:solidFill>
        </p:spPr>
        <p:txBody>
          <a:bodyPr wrap="square" rtlCol="0">
            <a:spAutoFit/>
          </a:bodyPr>
          <a:lstStyle/>
          <a:p>
            <a:r>
              <a:rPr lang="en-US" sz="1400" dirty="0">
                <a:solidFill>
                  <a:schemeClr val="bg1"/>
                </a:solidFill>
              </a:rPr>
              <a:t>LEVEL EXCAVATION AT 840’</a:t>
            </a:r>
          </a:p>
        </p:txBody>
      </p:sp>
      <p:sp>
        <p:nvSpPr>
          <p:cNvPr id="34" name="TextBox 33">
            <a:extLst>
              <a:ext uri="{FF2B5EF4-FFF2-40B4-BE49-F238E27FC236}">
                <a16:creationId xmlns:a16="http://schemas.microsoft.com/office/drawing/2014/main" id="{6B022F6F-369E-4C1A-807C-047C83460439}"/>
              </a:ext>
            </a:extLst>
          </p:cNvPr>
          <p:cNvSpPr txBox="1"/>
          <p:nvPr/>
        </p:nvSpPr>
        <p:spPr>
          <a:xfrm>
            <a:off x="9201401" y="1922315"/>
            <a:ext cx="2466724" cy="307777"/>
          </a:xfrm>
          <a:prstGeom prst="rect">
            <a:avLst/>
          </a:prstGeom>
          <a:solidFill>
            <a:schemeClr val="tx1"/>
          </a:solidFill>
        </p:spPr>
        <p:txBody>
          <a:bodyPr wrap="square" rtlCol="0">
            <a:spAutoFit/>
          </a:bodyPr>
          <a:lstStyle/>
          <a:p>
            <a:r>
              <a:rPr lang="en-US" sz="1400" dirty="0">
                <a:solidFill>
                  <a:schemeClr val="bg1"/>
                </a:solidFill>
              </a:rPr>
              <a:t>¼ SLOPE STARTING AT 840’</a:t>
            </a:r>
          </a:p>
        </p:txBody>
      </p:sp>
    </p:spTree>
    <p:extLst>
      <p:ext uri="{BB962C8B-B14F-4D97-AF65-F5344CB8AC3E}">
        <p14:creationId xmlns:p14="http://schemas.microsoft.com/office/powerpoint/2010/main" val="3332499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7"/>
                                        </p:tgtEl>
                                        <p:attrNameLst>
                                          <p:attrName>style.visibility</p:attrName>
                                        </p:attrNameLst>
                                      </p:cBhvr>
                                      <p:to>
                                        <p:strVal val="visible"/>
                                      </p:to>
                                    </p:set>
                                    <p:anim calcmode="lin" valueType="num">
                                      <p:cBhvr additive="base">
                                        <p:cTn id="13" dur="500" fill="hold"/>
                                        <p:tgtEl>
                                          <p:spTgt spid="57"/>
                                        </p:tgtEl>
                                        <p:attrNameLst>
                                          <p:attrName>ppt_x</p:attrName>
                                        </p:attrNameLst>
                                      </p:cBhvr>
                                      <p:tavLst>
                                        <p:tav tm="0">
                                          <p:val>
                                            <p:strVal val="#ppt_x"/>
                                          </p:val>
                                        </p:tav>
                                        <p:tav tm="100000">
                                          <p:val>
                                            <p:strVal val="#ppt_x"/>
                                          </p:val>
                                        </p:tav>
                                      </p:tavLst>
                                    </p:anim>
                                    <p:anim calcmode="lin" valueType="num">
                                      <p:cBhvr additive="base">
                                        <p:cTn id="14" dur="500" fill="hold"/>
                                        <p:tgtEl>
                                          <p:spTgt spid="57"/>
                                        </p:tgtEl>
                                        <p:attrNameLst>
                                          <p:attrName>ppt_y</p:attrName>
                                        </p:attrNameLst>
                                      </p:cBhvr>
                                      <p:tavLst>
                                        <p:tav tm="0">
                                          <p:val>
                                            <p:strVal val="1+#ppt_h/2"/>
                                          </p:val>
                                        </p:tav>
                                        <p:tav tm="100000">
                                          <p:val>
                                            <p:strVal val="#ppt_y"/>
                                          </p:val>
                                        </p:tav>
                                      </p:tavLst>
                                    </p:anim>
                                  </p:childTnLst>
                                </p:cTn>
                              </p:par>
                              <p:par>
                                <p:cTn id="15" presetID="1" presetClass="exit" presetSubtype="0" fill="hold" nodeType="withEffect">
                                  <p:stCondLst>
                                    <p:cond delay="0"/>
                                  </p:stCondLst>
                                  <p:childTnLst>
                                    <p:set>
                                      <p:cBhvr>
                                        <p:cTn id="16" dur="1" fill="hold">
                                          <p:stCondLst>
                                            <p:cond delay="0"/>
                                          </p:stCondLst>
                                        </p:cTn>
                                        <p:tgtEl>
                                          <p:spTgt spid="4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additive="base">
                                        <p:cTn id="21" dur="500" fill="hold"/>
                                        <p:tgtEl>
                                          <p:spTgt spid="66"/>
                                        </p:tgtEl>
                                        <p:attrNameLst>
                                          <p:attrName>ppt_x</p:attrName>
                                        </p:attrNameLst>
                                      </p:cBhvr>
                                      <p:tavLst>
                                        <p:tav tm="0">
                                          <p:val>
                                            <p:strVal val="#ppt_x"/>
                                          </p:val>
                                        </p:tav>
                                        <p:tav tm="100000">
                                          <p:val>
                                            <p:strVal val="#ppt_x"/>
                                          </p:val>
                                        </p:tav>
                                      </p:tavLst>
                                    </p:anim>
                                    <p:anim calcmode="lin" valueType="num">
                                      <p:cBhvr additive="base">
                                        <p:cTn id="22" dur="500" fill="hold"/>
                                        <p:tgtEl>
                                          <p:spTgt spid="66"/>
                                        </p:tgtEl>
                                        <p:attrNameLst>
                                          <p:attrName>ppt_y</p:attrName>
                                        </p:attrNameLst>
                                      </p:cBhvr>
                                      <p:tavLst>
                                        <p:tav tm="0">
                                          <p:val>
                                            <p:strVal val="1+#ppt_h/2"/>
                                          </p:val>
                                        </p:tav>
                                        <p:tav tm="100000">
                                          <p:val>
                                            <p:strVal val="#ppt_y"/>
                                          </p:val>
                                        </p:tav>
                                      </p:tavLst>
                                    </p:anim>
                                  </p:childTnLst>
                                </p:cTn>
                              </p:par>
                              <p:par>
                                <p:cTn id="23" presetID="1" presetClass="exit" presetSubtype="0" fill="hold" nodeType="withEffect">
                                  <p:stCondLst>
                                    <p:cond delay="0"/>
                                  </p:stCondLst>
                                  <p:childTnLst>
                                    <p:set>
                                      <p:cBhvr>
                                        <p:cTn id="24" dur="1" fill="hold">
                                          <p:stCondLst>
                                            <p:cond delay="0"/>
                                          </p:stCondLst>
                                        </p:cTn>
                                        <p:tgtEl>
                                          <p:spTgt spid="5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0"/>
                                        </p:tgtEl>
                                        <p:attrNameLst>
                                          <p:attrName>style.visibility</p:attrName>
                                        </p:attrNameLst>
                                      </p:cBhvr>
                                      <p:to>
                                        <p:strVal val="visible"/>
                                      </p:to>
                                    </p:set>
                                    <p:anim calcmode="lin" valueType="num">
                                      <p:cBhvr additive="base">
                                        <p:cTn id="29" dur="500" fill="hold"/>
                                        <p:tgtEl>
                                          <p:spTgt spid="70"/>
                                        </p:tgtEl>
                                        <p:attrNameLst>
                                          <p:attrName>ppt_x</p:attrName>
                                        </p:attrNameLst>
                                      </p:cBhvr>
                                      <p:tavLst>
                                        <p:tav tm="0">
                                          <p:val>
                                            <p:strVal val="#ppt_x"/>
                                          </p:val>
                                        </p:tav>
                                        <p:tav tm="100000">
                                          <p:val>
                                            <p:strVal val="#ppt_x"/>
                                          </p:val>
                                        </p:tav>
                                      </p:tavLst>
                                    </p:anim>
                                    <p:anim calcmode="lin" valueType="num">
                                      <p:cBhvr additive="base">
                                        <p:cTn id="30" dur="500" fill="hold"/>
                                        <p:tgtEl>
                                          <p:spTgt spid="70"/>
                                        </p:tgtEl>
                                        <p:attrNameLst>
                                          <p:attrName>ppt_y</p:attrName>
                                        </p:attrNameLst>
                                      </p:cBhvr>
                                      <p:tavLst>
                                        <p:tav tm="0">
                                          <p:val>
                                            <p:strVal val="1+#ppt_h/2"/>
                                          </p:val>
                                        </p:tav>
                                        <p:tav tm="100000">
                                          <p:val>
                                            <p:strVal val="#ppt_y"/>
                                          </p:val>
                                        </p:tav>
                                      </p:tavLst>
                                    </p:anim>
                                  </p:childTnLst>
                                </p:cTn>
                              </p:par>
                              <p:par>
                                <p:cTn id="31" presetID="1" presetClass="exit" presetSubtype="0" fill="hold" nodeType="withEffect">
                                  <p:stCondLst>
                                    <p:cond delay="0"/>
                                  </p:stCondLst>
                                  <p:childTnLst>
                                    <p:set>
                                      <p:cBhvr>
                                        <p:cTn id="32" dur="1" fill="hold">
                                          <p:stCondLst>
                                            <p:cond delay="0"/>
                                          </p:stCondLst>
                                        </p:cTn>
                                        <p:tgtEl>
                                          <p:spTgt spid="6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98C54-2A09-4861-868B-21A66E86202D}"/>
              </a:ext>
            </a:extLst>
          </p:cNvPr>
          <p:cNvSpPr>
            <a:spLocks noGrp="1"/>
          </p:cNvSpPr>
          <p:nvPr>
            <p:ph type="title"/>
          </p:nvPr>
        </p:nvSpPr>
        <p:spPr>
          <a:xfrm>
            <a:off x="-79900" y="0"/>
            <a:ext cx="9926547" cy="1400530"/>
          </a:xfrm>
        </p:spPr>
        <p:txBody>
          <a:bodyPr/>
          <a:lstStyle/>
          <a:p>
            <a:r>
              <a:rPr lang="en-US"/>
              <a:t>Existing and Proposed Cross Sections </a:t>
            </a:r>
          </a:p>
        </p:txBody>
      </p:sp>
      <p:pic>
        <p:nvPicPr>
          <p:cNvPr id="5" name="Content Placeholder 4" descr="Text&#10;&#10;Description automatically generated">
            <a:extLst>
              <a:ext uri="{FF2B5EF4-FFF2-40B4-BE49-F238E27FC236}">
                <a16:creationId xmlns:a16="http://schemas.microsoft.com/office/drawing/2014/main" id="{6751C57E-BA21-42E0-A9F9-F852ECA849C8}"/>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576746" y="1"/>
            <a:ext cx="2615253" cy="1140372"/>
          </a:xfrm>
        </p:spPr>
      </p:pic>
      <p:pic>
        <p:nvPicPr>
          <p:cNvPr id="4" name="Picture 3">
            <a:extLst>
              <a:ext uri="{FF2B5EF4-FFF2-40B4-BE49-F238E27FC236}">
                <a16:creationId xmlns:a16="http://schemas.microsoft.com/office/drawing/2014/main" id="{6B85840D-A278-42D6-A150-F21300AD5448}"/>
              </a:ext>
            </a:extLst>
          </p:cNvPr>
          <p:cNvPicPr>
            <a:picLocks noChangeAspect="1"/>
          </p:cNvPicPr>
          <p:nvPr/>
        </p:nvPicPr>
        <p:blipFill>
          <a:blip r:embed="rId4"/>
          <a:stretch>
            <a:fillRect/>
          </a:stretch>
        </p:blipFill>
        <p:spPr>
          <a:xfrm>
            <a:off x="574089" y="1269226"/>
            <a:ext cx="11043821" cy="5588773"/>
          </a:xfrm>
          <a:prstGeom prst="rect">
            <a:avLst/>
          </a:prstGeom>
        </p:spPr>
      </p:pic>
      <p:grpSp>
        <p:nvGrpSpPr>
          <p:cNvPr id="6" name="Group 5">
            <a:extLst>
              <a:ext uri="{FF2B5EF4-FFF2-40B4-BE49-F238E27FC236}">
                <a16:creationId xmlns:a16="http://schemas.microsoft.com/office/drawing/2014/main" id="{C1169772-7B01-4266-A4F0-3B8C70E3E231}"/>
              </a:ext>
            </a:extLst>
          </p:cNvPr>
          <p:cNvGrpSpPr/>
          <p:nvPr/>
        </p:nvGrpSpPr>
        <p:grpSpPr>
          <a:xfrm>
            <a:off x="44726" y="5943601"/>
            <a:ext cx="3831535" cy="869674"/>
            <a:chOff x="8309113" y="5913783"/>
            <a:chExt cx="3831535" cy="869674"/>
          </a:xfrm>
        </p:grpSpPr>
        <p:sp>
          <p:nvSpPr>
            <p:cNvPr id="8" name="Rectangle 7">
              <a:extLst>
                <a:ext uri="{FF2B5EF4-FFF2-40B4-BE49-F238E27FC236}">
                  <a16:creationId xmlns:a16="http://schemas.microsoft.com/office/drawing/2014/main" id="{BF211B31-6DD9-4B06-88A8-A0EBA40124D9}"/>
                </a:ext>
              </a:extLst>
            </p:cNvPr>
            <p:cNvSpPr/>
            <p:nvPr/>
          </p:nvSpPr>
          <p:spPr>
            <a:xfrm>
              <a:off x="8309113" y="5913783"/>
              <a:ext cx="3831535" cy="86967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icon&#10;&#10;Description automatically generated">
              <a:extLst>
                <a:ext uri="{FF2B5EF4-FFF2-40B4-BE49-F238E27FC236}">
                  <a16:creationId xmlns:a16="http://schemas.microsoft.com/office/drawing/2014/main" id="{FE162D58-AB10-48CA-A33E-634C3A57228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71490" y="5997659"/>
              <a:ext cx="3731172" cy="669845"/>
            </a:xfrm>
            <a:prstGeom prst="rect">
              <a:avLst/>
            </a:prstGeom>
          </p:spPr>
        </p:pic>
      </p:grpSp>
    </p:spTree>
    <p:extLst>
      <p:ext uri="{BB962C8B-B14F-4D97-AF65-F5344CB8AC3E}">
        <p14:creationId xmlns:p14="http://schemas.microsoft.com/office/powerpoint/2010/main" val="89467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98C54-2A09-4861-868B-21A66E86202D}"/>
              </a:ext>
            </a:extLst>
          </p:cNvPr>
          <p:cNvSpPr>
            <a:spLocks noGrp="1"/>
          </p:cNvSpPr>
          <p:nvPr>
            <p:ph type="title"/>
          </p:nvPr>
        </p:nvSpPr>
        <p:spPr/>
        <p:txBody>
          <a:bodyPr/>
          <a:lstStyle/>
          <a:p>
            <a:r>
              <a:rPr lang="en-US"/>
              <a:t>Erosion Control</a:t>
            </a:r>
          </a:p>
        </p:txBody>
      </p:sp>
      <p:pic>
        <p:nvPicPr>
          <p:cNvPr id="5" name="Content Placeholder 4" descr="Text&#10;&#10;Description automatically generated">
            <a:extLst>
              <a:ext uri="{FF2B5EF4-FFF2-40B4-BE49-F238E27FC236}">
                <a16:creationId xmlns:a16="http://schemas.microsoft.com/office/drawing/2014/main" id="{6751C57E-BA21-42E0-A9F9-F852ECA849C8}"/>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576746" y="1"/>
            <a:ext cx="2615253" cy="1140372"/>
          </a:xfrm>
        </p:spPr>
      </p:pic>
      <p:pic>
        <p:nvPicPr>
          <p:cNvPr id="4" name="Picture 3">
            <a:extLst>
              <a:ext uri="{FF2B5EF4-FFF2-40B4-BE49-F238E27FC236}">
                <a16:creationId xmlns:a16="http://schemas.microsoft.com/office/drawing/2014/main" id="{7A78DA8F-1956-4BDF-88A9-9CB3E2D9A52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31594" y="1170284"/>
            <a:ext cx="11528811" cy="5613173"/>
          </a:xfrm>
          <a:prstGeom prst="rect">
            <a:avLst/>
          </a:prstGeom>
        </p:spPr>
      </p:pic>
      <p:sp>
        <p:nvSpPr>
          <p:cNvPr id="13" name="Rectangle 12">
            <a:extLst>
              <a:ext uri="{FF2B5EF4-FFF2-40B4-BE49-F238E27FC236}">
                <a16:creationId xmlns:a16="http://schemas.microsoft.com/office/drawing/2014/main" id="{278BA832-9C02-4587-B236-BF5ACE9DB825}"/>
              </a:ext>
            </a:extLst>
          </p:cNvPr>
          <p:cNvSpPr/>
          <p:nvPr/>
        </p:nvSpPr>
        <p:spPr>
          <a:xfrm>
            <a:off x="1379715" y="3843895"/>
            <a:ext cx="1713390" cy="45276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SILT FENCE</a:t>
            </a:r>
          </a:p>
        </p:txBody>
      </p:sp>
      <p:sp>
        <p:nvSpPr>
          <p:cNvPr id="14" name="Rectangle 13">
            <a:extLst>
              <a:ext uri="{FF2B5EF4-FFF2-40B4-BE49-F238E27FC236}">
                <a16:creationId xmlns:a16="http://schemas.microsoft.com/office/drawing/2014/main" id="{5E54CBAB-7BF9-4E69-8422-7327F589C2A2}"/>
              </a:ext>
            </a:extLst>
          </p:cNvPr>
          <p:cNvSpPr/>
          <p:nvPr/>
        </p:nvSpPr>
        <p:spPr>
          <a:xfrm>
            <a:off x="2760673" y="4523800"/>
            <a:ext cx="1882633" cy="45276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SEDIMENT SOCK/BIOROLL</a:t>
            </a:r>
          </a:p>
        </p:txBody>
      </p:sp>
      <p:grpSp>
        <p:nvGrpSpPr>
          <p:cNvPr id="10" name="Group 9">
            <a:extLst>
              <a:ext uri="{FF2B5EF4-FFF2-40B4-BE49-F238E27FC236}">
                <a16:creationId xmlns:a16="http://schemas.microsoft.com/office/drawing/2014/main" id="{A61996BF-1E1D-4C68-9D96-CE5F89ABC428}"/>
              </a:ext>
            </a:extLst>
          </p:cNvPr>
          <p:cNvGrpSpPr/>
          <p:nvPr/>
        </p:nvGrpSpPr>
        <p:grpSpPr>
          <a:xfrm>
            <a:off x="8309113" y="5913783"/>
            <a:ext cx="3831535" cy="869674"/>
            <a:chOff x="8309113" y="5913783"/>
            <a:chExt cx="3831535" cy="869674"/>
          </a:xfrm>
        </p:grpSpPr>
        <p:sp>
          <p:nvSpPr>
            <p:cNvPr id="11" name="Rectangle 10">
              <a:extLst>
                <a:ext uri="{FF2B5EF4-FFF2-40B4-BE49-F238E27FC236}">
                  <a16:creationId xmlns:a16="http://schemas.microsoft.com/office/drawing/2014/main" id="{D69C179D-EFD0-4B83-9CBE-46594B3C5DE7}"/>
                </a:ext>
              </a:extLst>
            </p:cNvPr>
            <p:cNvSpPr/>
            <p:nvPr/>
          </p:nvSpPr>
          <p:spPr>
            <a:xfrm>
              <a:off x="8309113" y="5913783"/>
              <a:ext cx="3831535" cy="86967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icon&#10;&#10;Description automatically generated">
              <a:extLst>
                <a:ext uri="{FF2B5EF4-FFF2-40B4-BE49-F238E27FC236}">
                  <a16:creationId xmlns:a16="http://schemas.microsoft.com/office/drawing/2014/main" id="{4BEB64B8-1F13-4D59-B2E2-55D9AC58826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71490" y="5997659"/>
              <a:ext cx="3731172" cy="669845"/>
            </a:xfrm>
            <a:prstGeom prst="rect">
              <a:avLst/>
            </a:prstGeom>
          </p:spPr>
        </p:pic>
      </p:grpSp>
      <p:sp>
        <p:nvSpPr>
          <p:cNvPr id="15" name="Rectangle 14">
            <a:extLst>
              <a:ext uri="{FF2B5EF4-FFF2-40B4-BE49-F238E27FC236}">
                <a16:creationId xmlns:a16="http://schemas.microsoft.com/office/drawing/2014/main" id="{C5B023E8-517D-4BCD-B9F7-7D7980C4ED09}"/>
              </a:ext>
            </a:extLst>
          </p:cNvPr>
          <p:cNvSpPr/>
          <p:nvPr/>
        </p:nvSpPr>
        <p:spPr>
          <a:xfrm>
            <a:off x="8872668" y="4260951"/>
            <a:ext cx="1482570" cy="56805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EROSION CONTROL MATTING</a:t>
            </a:r>
          </a:p>
        </p:txBody>
      </p:sp>
      <p:sp>
        <p:nvSpPr>
          <p:cNvPr id="9" name="Rectangle 8">
            <a:extLst>
              <a:ext uri="{FF2B5EF4-FFF2-40B4-BE49-F238E27FC236}">
                <a16:creationId xmlns:a16="http://schemas.microsoft.com/office/drawing/2014/main" id="{D10E93A2-DFC8-4833-9DC2-A98F19EF350A}"/>
              </a:ext>
            </a:extLst>
          </p:cNvPr>
          <p:cNvSpPr/>
          <p:nvPr/>
        </p:nvSpPr>
        <p:spPr>
          <a:xfrm>
            <a:off x="8872668" y="4156083"/>
            <a:ext cx="1331337" cy="86967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D724BD5C-B21C-4A65-9953-98E7279DA117}"/>
              </a:ext>
            </a:extLst>
          </p:cNvPr>
          <p:cNvGrpSpPr/>
          <p:nvPr/>
        </p:nvGrpSpPr>
        <p:grpSpPr>
          <a:xfrm>
            <a:off x="1379715" y="2071553"/>
            <a:ext cx="10477478" cy="3047784"/>
            <a:chOff x="1379715" y="2071553"/>
            <a:chExt cx="10477478" cy="3047784"/>
          </a:xfrm>
        </p:grpSpPr>
        <p:sp>
          <p:nvSpPr>
            <p:cNvPr id="6" name="Rectangle 5">
              <a:extLst>
                <a:ext uri="{FF2B5EF4-FFF2-40B4-BE49-F238E27FC236}">
                  <a16:creationId xmlns:a16="http://schemas.microsoft.com/office/drawing/2014/main" id="{E2464541-2928-4FD4-AB98-74A6A3373C63}"/>
                </a:ext>
              </a:extLst>
            </p:cNvPr>
            <p:cNvSpPr/>
            <p:nvPr/>
          </p:nvSpPr>
          <p:spPr>
            <a:xfrm>
              <a:off x="1379715" y="3864087"/>
              <a:ext cx="1713390" cy="45276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p14="http://schemas.microsoft.com/office/powerpoint/2010/main">
          <mc:Choice Requires="p14">
            <p:contentPart p14:bwMode="auto" r:id="rId6">
              <p14:nvContentPartPr>
                <p14:cNvPr id="20" name="Ink 19">
                  <a:extLst>
                    <a:ext uri="{FF2B5EF4-FFF2-40B4-BE49-F238E27FC236}">
                      <a16:creationId xmlns:a16="http://schemas.microsoft.com/office/drawing/2014/main" id="{6E21EF61-BE6F-47CC-B56B-30C1B641F452}"/>
                    </a:ext>
                  </a:extLst>
                </p14:cNvPr>
                <p14:cNvContentPartPr/>
                <p14:nvPr/>
              </p14:nvContentPartPr>
              <p14:xfrm>
                <a:off x="2470774" y="3180609"/>
                <a:ext cx="1851480" cy="528120"/>
              </p14:xfrm>
            </p:contentPart>
          </mc:Choice>
          <mc:Fallback xmlns="">
            <p:pic>
              <p:nvPicPr>
                <p:cNvPr id="20" name="Ink 19">
                  <a:extLst>
                    <a:ext uri="{FF2B5EF4-FFF2-40B4-BE49-F238E27FC236}">
                      <a16:creationId xmlns:a16="http://schemas.microsoft.com/office/drawing/2014/main" id="{6E21EF61-BE6F-47CC-B56B-30C1B641F452}"/>
                    </a:ext>
                  </a:extLst>
                </p:cNvPr>
                <p:cNvPicPr/>
                <p:nvPr/>
              </p:nvPicPr>
              <p:blipFill>
                <a:blip r:embed="rId7"/>
                <a:stretch>
                  <a:fillRect/>
                </a:stretch>
              </p:blipFill>
              <p:spPr>
                <a:xfrm>
                  <a:off x="2461774" y="3171609"/>
                  <a:ext cx="1869120" cy="545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1" name="Ink 20">
                  <a:extLst>
                    <a:ext uri="{FF2B5EF4-FFF2-40B4-BE49-F238E27FC236}">
                      <a16:creationId xmlns:a16="http://schemas.microsoft.com/office/drawing/2014/main" id="{5FF48F27-DB45-4C5D-9C07-B97F4805FAD9}"/>
                    </a:ext>
                  </a:extLst>
                </p14:cNvPr>
                <p14:cNvContentPartPr/>
                <p14:nvPr/>
              </p14:nvContentPartPr>
              <p14:xfrm>
                <a:off x="4270080" y="3692908"/>
                <a:ext cx="1748520" cy="1070280"/>
              </p14:xfrm>
            </p:contentPart>
          </mc:Choice>
          <mc:Fallback xmlns="">
            <p:pic>
              <p:nvPicPr>
                <p:cNvPr id="21" name="Ink 20">
                  <a:extLst>
                    <a:ext uri="{FF2B5EF4-FFF2-40B4-BE49-F238E27FC236}">
                      <a16:creationId xmlns:a16="http://schemas.microsoft.com/office/drawing/2014/main" id="{5FF48F27-DB45-4C5D-9C07-B97F4805FAD9}"/>
                    </a:ext>
                  </a:extLst>
                </p:cNvPr>
                <p:cNvPicPr/>
                <p:nvPr/>
              </p:nvPicPr>
              <p:blipFill>
                <a:blip r:embed="rId9"/>
                <a:stretch>
                  <a:fillRect/>
                </a:stretch>
              </p:blipFill>
              <p:spPr>
                <a:xfrm>
                  <a:off x="4261440" y="3684268"/>
                  <a:ext cx="1766160" cy="10879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2" name="Ink 21">
                  <a:extLst>
                    <a:ext uri="{FF2B5EF4-FFF2-40B4-BE49-F238E27FC236}">
                      <a16:creationId xmlns:a16="http://schemas.microsoft.com/office/drawing/2014/main" id="{AE0EBDE8-DB70-4311-9ADC-80853EE7393A}"/>
                    </a:ext>
                  </a:extLst>
                </p14:cNvPr>
                <p14:cNvContentPartPr/>
                <p14:nvPr/>
              </p14:nvContentPartPr>
              <p14:xfrm>
                <a:off x="5989924" y="4747703"/>
                <a:ext cx="1307880" cy="129600"/>
              </p14:xfrm>
            </p:contentPart>
          </mc:Choice>
          <mc:Fallback xmlns="">
            <p:pic>
              <p:nvPicPr>
                <p:cNvPr id="22" name="Ink 21">
                  <a:extLst>
                    <a:ext uri="{FF2B5EF4-FFF2-40B4-BE49-F238E27FC236}">
                      <a16:creationId xmlns:a16="http://schemas.microsoft.com/office/drawing/2014/main" id="{AE0EBDE8-DB70-4311-9ADC-80853EE7393A}"/>
                    </a:ext>
                  </a:extLst>
                </p:cNvPr>
                <p:cNvPicPr/>
                <p:nvPr/>
              </p:nvPicPr>
              <p:blipFill>
                <a:blip r:embed="rId11"/>
                <a:stretch>
                  <a:fillRect/>
                </a:stretch>
              </p:blipFill>
              <p:spPr>
                <a:xfrm>
                  <a:off x="5981284" y="4738703"/>
                  <a:ext cx="13255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3" name="Ink 22">
                  <a:extLst>
                    <a:ext uri="{FF2B5EF4-FFF2-40B4-BE49-F238E27FC236}">
                      <a16:creationId xmlns:a16="http://schemas.microsoft.com/office/drawing/2014/main" id="{0BBF595E-B463-44D6-A8F4-2B5C5947AB16}"/>
                    </a:ext>
                  </a:extLst>
                </p14:cNvPr>
                <p14:cNvContentPartPr/>
                <p14:nvPr/>
              </p14:nvContentPartPr>
              <p14:xfrm>
                <a:off x="7289544" y="3683989"/>
                <a:ext cx="1192680" cy="1089000"/>
              </p14:xfrm>
            </p:contentPart>
          </mc:Choice>
          <mc:Fallback xmlns="">
            <p:pic>
              <p:nvPicPr>
                <p:cNvPr id="23" name="Ink 22">
                  <a:extLst>
                    <a:ext uri="{FF2B5EF4-FFF2-40B4-BE49-F238E27FC236}">
                      <a16:creationId xmlns:a16="http://schemas.microsoft.com/office/drawing/2014/main" id="{0BBF595E-B463-44D6-A8F4-2B5C5947AB16}"/>
                    </a:ext>
                  </a:extLst>
                </p:cNvPr>
                <p:cNvPicPr/>
                <p:nvPr/>
              </p:nvPicPr>
              <p:blipFill>
                <a:blip r:embed="rId13"/>
                <a:stretch>
                  <a:fillRect/>
                </a:stretch>
              </p:blipFill>
              <p:spPr>
                <a:xfrm>
                  <a:off x="7280544" y="3675349"/>
                  <a:ext cx="1210320" cy="11066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7" name="Ink 26">
                  <a:extLst>
                    <a:ext uri="{FF2B5EF4-FFF2-40B4-BE49-F238E27FC236}">
                      <a16:creationId xmlns:a16="http://schemas.microsoft.com/office/drawing/2014/main" id="{383B0645-10DB-410F-9CA8-B2B7EDBA36C2}"/>
                    </a:ext>
                  </a:extLst>
                </p14:cNvPr>
                <p14:cNvContentPartPr/>
                <p14:nvPr/>
              </p14:nvContentPartPr>
              <p14:xfrm>
                <a:off x="8478281" y="3312720"/>
                <a:ext cx="873000" cy="376920"/>
              </p14:xfrm>
            </p:contentPart>
          </mc:Choice>
          <mc:Fallback xmlns="">
            <p:pic>
              <p:nvPicPr>
                <p:cNvPr id="27" name="Ink 26">
                  <a:extLst>
                    <a:ext uri="{FF2B5EF4-FFF2-40B4-BE49-F238E27FC236}">
                      <a16:creationId xmlns:a16="http://schemas.microsoft.com/office/drawing/2014/main" id="{383B0645-10DB-410F-9CA8-B2B7EDBA36C2}"/>
                    </a:ext>
                  </a:extLst>
                </p:cNvPr>
                <p:cNvPicPr/>
                <p:nvPr/>
              </p:nvPicPr>
              <p:blipFill>
                <a:blip r:embed="rId15"/>
                <a:stretch>
                  <a:fillRect/>
                </a:stretch>
              </p:blipFill>
              <p:spPr>
                <a:xfrm>
                  <a:off x="8469281" y="3304080"/>
                  <a:ext cx="890640" cy="3945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0" name="Ink 29">
                  <a:extLst>
                    <a:ext uri="{FF2B5EF4-FFF2-40B4-BE49-F238E27FC236}">
                      <a16:creationId xmlns:a16="http://schemas.microsoft.com/office/drawing/2014/main" id="{0EDD7F4B-7B2C-4E53-8F42-A3702895E143}"/>
                    </a:ext>
                  </a:extLst>
                </p14:cNvPr>
                <p14:cNvContentPartPr/>
                <p14:nvPr/>
              </p14:nvContentPartPr>
              <p14:xfrm>
                <a:off x="9236081" y="3310920"/>
                <a:ext cx="1110600" cy="852480"/>
              </p14:xfrm>
            </p:contentPart>
          </mc:Choice>
          <mc:Fallback xmlns="">
            <p:pic>
              <p:nvPicPr>
                <p:cNvPr id="30" name="Ink 29">
                  <a:extLst>
                    <a:ext uri="{FF2B5EF4-FFF2-40B4-BE49-F238E27FC236}">
                      <a16:creationId xmlns:a16="http://schemas.microsoft.com/office/drawing/2014/main" id="{0EDD7F4B-7B2C-4E53-8F42-A3702895E143}"/>
                    </a:ext>
                  </a:extLst>
                </p:cNvPr>
                <p:cNvPicPr/>
                <p:nvPr/>
              </p:nvPicPr>
              <p:blipFill>
                <a:blip r:embed="rId17"/>
                <a:stretch>
                  <a:fillRect/>
                </a:stretch>
              </p:blipFill>
              <p:spPr>
                <a:xfrm>
                  <a:off x="9227081" y="3301920"/>
                  <a:ext cx="1128240" cy="8701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1" name="Ink 30">
                  <a:extLst>
                    <a:ext uri="{FF2B5EF4-FFF2-40B4-BE49-F238E27FC236}">
                      <a16:creationId xmlns:a16="http://schemas.microsoft.com/office/drawing/2014/main" id="{8F065CD3-FAF6-4CAB-973F-351458BB2A46}"/>
                    </a:ext>
                  </a:extLst>
                </p14:cNvPr>
                <p14:cNvContentPartPr/>
                <p14:nvPr/>
              </p14:nvContentPartPr>
              <p14:xfrm>
                <a:off x="10338026" y="4153817"/>
                <a:ext cx="542160" cy="965520"/>
              </p14:xfrm>
            </p:contentPart>
          </mc:Choice>
          <mc:Fallback xmlns="">
            <p:pic>
              <p:nvPicPr>
                <p:cNvPr id="31" name="Ink 30">
                  <a:extLst>
                    <a:ext uri="{FF2B5EF4-FFF2-40B4-BE49-F238E27FC236}">
                      <a16:creationId xmlns:a16="http://schemas.microsoft.com/office/drawing/2014/main" id="{8F065CD3-FAF6-4CAB-973F-351458BB2A46}"/>
                    </a:ext>
                  </a:extLst>
                </p:cNvPr>
                <p:cNvPicPr/>
                <p:nvPr/>
              </p:nvPicPr>
              <p:blipFill>
                <a:blip r:embed="rId19"/>
                <a:stretch>
                  <a:fillRect/>
                </a:stretch>
              </p:blipFill>
              <p:spPr>
                <a:xfrm>
                  <a:off x="10329026" y="4145177"/>
                  <a:ext cx="559800" cy="9831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2" name="Ink 31">
                  <a:extLst>
                    <a:ext uri="{FF2B5EF4-FFF2-40B4-BE49-F238E27FC236}">
                      <a16:creationId xmlns:a16="http://schemas.microsoft.com/office/drawing/2014/main" id="{8D92DF1E-A678-421E-8EC0-DBFDDC7878B7}"/>
                    </a:ext>
                  </a:extLst>
                </p14:cNvPr>
                <p14:cNvContentPartPr/>
                <p14:nvPr/>
              </p14:nvContentPartPr>
              <p14:xfrm>
                <a:off x="11424113" y="3564414"/>
                <a:ext cx="433080" cy="766080"/>
              </p14:xfrm>
            </p:contentPart>
          </mc:Choice>
          <mc:Fallback xmlns="">
            <p:pic>
              <p:nvPicPr>
                <p:cNvPr id="32" name="Ink 31">
                  <a:extLst>
                    <a:ext uri="{FF2B5EF4-FFF2-40B4-BE49-F238E27FC236}">
                      <a16:creationId xmlns:a16="http://schemas.microsoft.com/office/drawing/2014/main" id="{8D92DF1E-A678-421E-8EC0-DBFDDC7878B7}"/>
                    </a:ext>
                  </a:extLst>
                </p:cNvPr>
                <p:cNvPicPr/>
                <p:nvPr/>
              </p:nvPicPr>
              <p:blipFill>
                <a:blip r:embed="rId21"/>
                <a:stretch>
                  <a:fillRect/>
                </a:stretch>
              </p:blipFill>
              <p:spPr>
                <a:xfrm>
                  <a:off x="11415473" y="3555774"/>
                  <a:ext cx="450720" cy="7837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3" name="Ink 32">
                  <a:extLst>
                    <a:ext uri="{FF2B5EF4-FFF2-40B4-BE49-F238E27FC236}">
                      <a16:creationId xmlns:a16="http://schemas.microsoft.com/office/drawing/2014/main" id="{7FD00747-68F8-461A-81AA-2BD282B5BDA6}"/>
                    </a:ext>
                  </a:extLst>
                </p14:cNvPr>
                <p14:cNvContentPartPr/>
                <p14:nvPr/>
              </p14:nvContentPartPr>
              <p14:xfrm>
                <a:off x="10610408" y="2522713"/>
                <a:ext cx="837000" cy="1081080"/>
              </p14:xfrm>
            </p:contentPart>
          </mc:Choice>
          <mc:Fallback xmlns="">
            <p:pic>
              <p:nvPicPr>
                <p:cNvPr id="33" name="Ink 32">
                  <a:extLst>
                    <a:ext uri="{FF2B5EF4-FFF2-40B4-BE49-F238E27FC236}">
                      <a16:creationId xmlns:a16="http://schemas.microsoft.com/office/drawing/2014/main" id="{7FD00747-68F8-461A-81AA-2BD282B5BDA6}"/>
                    </a:ext>
                  </a:extLst>
                </p:cNvPr>
                <p:cNvPicPr/>
                <p:nvPr/>
              </p:nvPicPr>
              <p:blipFill>
                <a:blip r:embed="rId23"/>
                <a:stretch>
                  <a:fillRect/>
                </a:stretch>
              </p:blipFill>
              <p:spPr>
                <a:xfrm>
                  <a:off x="10601408" y="2514073"/>
                  <a:ext cx="854640" cy="10987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4" name="Ink 33">
                  <a:extLst>
                    <a:ext uri="{FF2B5EF4-FFF2-40B4-BE49-F238E27FC236}">
                      <a16:creationId xmlns:a16="http://schemas.microsoft.com/office/drawing/2014/main" id="{9757DE37-5A5D-4ADB-9CBE-1928EDF9896C}"/>
                    </a:ext>
                  </a:extLst>
                </p14:cNvPr>
                <p14:cNvContentPartPr/>
                <p14:nvPr/>
              </p14:nvContentPartPr>
              <p14:xfrm>
                <a:off x="8005626" y="2071553"/>
                <a:ext cx="2608200" cy="450720"/>
              </p14:xfrm>
            </p:contentPart>
          </mc:Choice>
          <mc:Fallback xmlns="">
            <p:pic>
              <p:nvPicPr>
                <p:cNvPr id="34" name="Ink 33">
                  <a:extLst>
                    <a:ext uri="{FF2B5EF4-FFF2-40B4-BE49-F238E27FC236}">
                      <a16:creationId xmlns:a16="http://schemas.microsoft.com/office/drawing/2014/main" id="{9757DE37-5A5D-4ADB-9CBE-1928EDF9896C}"/>
                    </a:ext>
                  </a:extLst>
                </p:cNvPr>
                <p:cNvPicPr/>
                <p:nvPr/>
              </p:nvPicPr>
              <p:blipFill>
                <a:blip r:embed="rId25"/>
                <a:stretch>
                  <a:fillRect/>
                </a:stretch>
              </p:blipFill>
              <p:spPr>
                <a:xfrm>
                  <a:off x="7996626" y="2062553"/>
                  <a:ext cx="2625840" cy="4683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9" name="Ink 38">
                  <a:extLst>
                    <a:ext uri="{FF2B5EF4-FFF2-40B4-BE49-F238E27FC236}">
                      <a16:creationId xmlns:a16="http://schemas.microsoft.com/office/drawing/2014/main" id="{71D982F3-D72E-4983-88C1-7075343803F4}"/>
                    </a:ext>
                  </a:extLst>
                </p14:cNvPr>
                <p14:cNvContentPartPr/>
                <p14:nvPr/>
              </p14:nvContentPartPr>
              <p14:xfrm>
                <a:off x="4720112" y="2537753"/>
                <a:ext cx="1698840" cy="1049400"/>
              </p14:xfrm>
            </p:contentPart>
          </mc:Choice>
          <mc:Fallback xmlns="">
            <p:pic>
              <p:nvPicPr>
                <p:cNvPr id="39" name="Ink 38">
                  <a:extLst>
                    <a:ext uri="{FF2B5EF4-FFF2-40B4-BE49-F238E27FC236}">
                      <a16:creationId xmlns:a16="http://schemas.microsoft.com/office/drawing/2014/main" id="{71D982F3-D72E-4983-88C1-7075343803F4}"/>
                    </a:ext>
                  </a:extLst>
                </p:cNvPr>
                <p:cNvPicPr/>
                <p:nvPr/>
              </p:nvPicPr>
              <p:blipFill>
                <a:blip r:embed="rId27"/>
                <a:stretch>
                  <a:fillRect/>
                </a:stretch>
              </p:blipFill>
              <p:spPr>
                <a:xfrm>
                  <a:off x="4711472" y="2529113"/>
                  <a:ext cx="1716480" cy="10670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1" name="Ink 40">
                  <a:extLst>
                    <a:ext uri="{FF2B5EF4-FFF2-40B4-BE49-F238E27FC236}">
                      <a16:creationId xmlns:a16="http://schemas.microsoft.com/office/drawing/2014/main" id="{2E7AC30C-3950-4644-8F10-EA9B076AB7C9}"/>
                    </a:ext>
                  </a:extLst>
                </p14:cNvPr>
                <p14:cNvContentPartPr/>
                <p14:nvPr/>
              </p14:nvContentPartPr>
              <p14:xfrm>
                <a:off x="6372159" y="3370425"/>
                <a:ext cx="840240" cy="251280"/>
              </p14:xfrm>
            </p:contentPart>
          </mc:Choice>
          <mc:Fallback xmlns="">
            <p:pic>
              <p:nvPicPr>
                <p:cNvPr id="41" name="Ink 40">
                  <a:extLst>
                    <a:ext uri="{FF2B5EF4-FFF2-40B4-BE49-F238E27FC236}">
                      <a16:creationId xmlns:a16="http://schemas.microsoft.com/office/drawing/2014/main" id="{2E7AC30C-3950-4644-8F10-EA9B076AB7C9}"/>
                    </a:ext>
                  </a:extLst>
                </p:cNvPr>
                <p:cNvPicPr/>
                <p:nvPr/>
              </p:nvPicPr>
              <p:blipFill>
                <a:blip r:embed="rId29"/>
                <a:stretch>
                  <a:fillRect/>
                </a:stretch>
              </p:blipFill>
              <p:spPr>
                <a:xfrm>
                  <a:off x="6363519" y="3361425"/>
                  <a:ext cx="85788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3" name="Ink 42">
                  <a:extLst>
                    <a:ext uri="{FF2B5EF4-FFF2-40B4-BE49-F238E27FC236}">
                      <a16:creationId xmlns:a16="http://schemas.microsoft.com/office/drawing/2014/main" id="{BC5C3FBF-EE8D-4128-BFE2-D2C7C05F0A5B}"/>
                    </a:ext>
                  </a:extLst>
                </p14:cNvPr>
                <p14:cNvContentPartPr/>
                <p14:nvPr/>
              </p14:nvContentPartPr>
              <p14:xfrm>
                <a:off x="7201599" y="2419305"/>
                <a:ext cx="864720" cy="960840"/>
              </p14:xfrm>
            </p:contentPart>
          </mc:Choice>
          <mc:Fallback xmlns="">
            <p:pic>
              <p:nvPicPr>
                <p:cNvPr id="43" name="Ink 42">
                  <a:extLst>
                    <a:ext uri="{FF2B5EF4-FFF2-40B4-BE49-F238E27FC236}">
                      <a16:creationId xmlns:a16="http://schemas.microsoft.com/office/drawing/2014/main" id="{BC5C3FBF-EE8D-4128-BFE2-D2C7C05F0A5B}"/>
                    </a:ext>
                  </a:extLst>
                </p:cNvPr>
                <p:cNvPicPr/>
                <p:nvPr/>
              </p:nvPicPr>
              <p:blipFill>
                <a:blip r:embed="rId31"/>
                <a:stretch>
                  <a:fillRect/>
                </a:stretch>
              </p:blipFill>
              <p:spPr>
                <a:xfrm>
                  <a:off x="7192599" y="2410305"/>
                  <a:ext cx="882360" cy="9784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4" name="Ink 43">
                  <a:extLst>
                    <a:ext uri="{FF2B5EF4-FFF2-40B4-BE49-F238E27FC236}">
                      <a16:creationId xmlns:a16="http://schemas.microsoft.com/office/drawing/2014/main" id="{90286869-F8D4-47A1-8205-E2C06D602835}"/>
                    </a:ext>
                  </a:extLst>
                </p14:cNvPr>
                <p14:cNvContentPartPr/>
                <p14:nvPr/>
              </p14:nvContentPartPr>
              <p14:xfrm>
                <a:off x="2918267" y="2318449"/>
                <a:ext cx="1848960" cy="235440"/>
              </p14:xfrm>
            </p:contentPart>
          </mc:Choice>
          <mc:Fallback xmlns="">
            <p:pic>
              <p:nvPicPr>
                <p:cNvPr id="44" name="Ink 43">
                  <a:extLst>
                    <a:ext uri="{FF2B5EF4-FFF2-40B4-BE49-F238E27FC236}">
                      <a16:creationId xmlns:a16="http://schemas.microsoft.com/office/drawing/2014/main" id="{90286869-F8D4-47A1-8205-E2C06D602835}"/>
                    </a:ext>
                  </a:extLst>
                </p:cNvPr>
                <p:cNvPicPr/>
                <p:nvPr/>
              </p:nvPicPr>
              <p:blipFill>
                <a:blip r:embed="rId33"/>
                <a:stretch>
                  <a:fillRect/>
                </a:stretch>
              </p:blipFill>
              <p:spPr>
                <a:xfrm>
                  <a:off x="2909267" y="2309809"/>
                  <a:ext cx="1866600" cy="253080"/>
                </a:xfrm>
                <a:prstGeom prst="rect">
                  <a:avLst/>
                </a:prstGeom>
              </p:spPr>
            </p:pic>
          </mc:Fallback>
        </mc:AlternateContent>
      </p:grpSp>
      <p:grpSp>
        <p:nvGrpSpPr>
          <p:cNvPr id="83" name="Group 82">
            <a:extLst>
              <a:ext uri="{FF2B5EF4-FFF2-40B4-BE49-F238E27FC236}">
                <a16:creationId xmlns:a16="http://schemas.microsoft.com/office/drawing/2014/main" id="{5328FC97-2285-4E11-9BFA-5425945D9D22}"/>
              </a:ext>
            </a:extLst>
          </p:cNvPr>
          <p:cNvGrpSpPr/>
          <p:nvPr/>
        </p:nvGrpSpPr>
        <p:grpSpPr>
          <a:xfrm>
            <a:off x="2418642" y="2023633"/>
            <a:ext cx="9438551" cy="3127039"/>
            <a:chOff x="2422980" y="2024312"/>
            <a:chExt cx="9438551" cy="3127039"/>
          </a:xfrm>
        </p:grpSpPr>
        <p:sp>
          <p:nvSpPr>
            <p:cNvPr id="8" name="Rectangle 7">
              <a:extLst>
                <a:ext uri="{FF2B5EF4-FFF2-40B4-BE49-F238E27FC236}">
                  <a16:creationId xmlns:a16="http://schemas.microsoft.com/office/drawing/2014/main" id="{657D3090-23B1-4CAC-9E76-0C30294F7724}"/>
                </a:ext>
              </a:extLst>
            </p:cNvPr>
            <p:cNvSpPr/>
            <p:nvPr/>
          </p:nvSpPr>
          <p:spPr>
            <a:xfrm>
              <a:off x="2814506" y="4446169"/>
              <a:ext cx="1828800" cy="568053"/>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a:extLst>
                <a:ext uri="{FF2B5EF4-FFF2-40B4-BE49-F238E27FC236}">
                  <a16:creationId xmlns:a16="http://schemas.microsoft.com/office/drawing/2014/main" id="{E8ABD99C-681D-43DF-A4B3-98AB373FF0EB}"/>
                </a:ext>
              </a:extLst>
            </p:cNvPr>
            <p:cNvGrpSpPr/>
            <p:nvPr/>
          </p:nvGrpSpPr>
          <p:grpSpPr>
            <a:xfrm>
              <a:off x="2422980" y="2024312"/>
              <a:ext cx="9438551" cy="3127039"/>
              <a:chOff x="2422980" y="2024312"/>
              <a:chExt cx="9438551" cy="3127039"/>
            </a:xfrm>
          </p:grpSpPr>
          <p:grpSp>
            <p:nvGrpSpPr>
              <p:cNvPr id="81" name="Group 80">
                <a:extLst>
                  <a:ext uri="{FF2B5EF4-FFF2-40B4-BE49-F238E27FC236}">
                    <a16:creationId xmlns:a16="http://schemas.microsoft.com/office/drawing/2014/main" id="{A57448CA-D836-451D-B3C1-8548E7C39D73}"/>
                  </a:ext>
                </a:extLst>
              </p:cNvPr>
              <p:cNvGrpSpPr/>
              <p:nvPr/>
            </p:nvGrpSpPr>
            <p:grpSpPr>
              <a:xfrm>
                <a:off x="2422980" y="3196663"/>
                <a:ext cx="8287316" cy="1729866"/>
                <a:chOff x="2422980" y="3196663"/>
                <a:chExt cx="8287316" cy="1729866"/>
              </a:xfrm>
            </p:grpSpPr>
            <mc:AlternateContent xmlns:mc="http://schemas.openxmlformats.org/markup-compatibility/2006" xmlns:p14="http://schemas.microsoft.com/office/powerpoint/2010/main">
              <mc:Choice Requires="p14">
                <p:contentPart p14:bwMode="auto" r:id="rId34">
                  <p14:nvContentPartPr>
                    <p14:cNvPr id="57" name="Ink 56">
                      <a:extLst>
                        <a:ext uri="{FF2B5EF4-FFF2-40B4-BE49-F238E27FC236}">
                          <a16:creationId xmlns:a16="http://schemas.microsoft.com/office/drawing/2014/main" id="{9C6380FA-3C43-4751-9A72-25F07EB8A6C7}"/>
                        </a:ext>
                      </a:extLst>
                    </p14:cNvPr>
                    <p14:cNvContentPartPr/>
                    <p14:nvPr/>
                  </p14:nvContentPartPr>
                  <p14:xfrm>
                    <a:off x="2422980" y="3196663"/>
                    <a:ext cx="2437920" cy="840240"/>
                  </p14:xfrm>
                </p:contentPart>
              </mc:Choice>
              <mc:Fallback xmlns="">
                <p:pic>
                  <p:nvPicPr>
                    <p:cNvPr id="57" name="Ink 56">
                      <a:extLst>
                        <a:ext uri="{FF2B5EF4-FFF2-40B4-BE49-F238E27FC236}">
                          <a16:creationId xmlns:a16="http://schemas.microsoft.com/office/drawing/2014/main" id="{9C6380FA-3C43-4751-9A72-25F07EB8A6C7}"/>
                        </a:ext>
                      </a:extLst>
                    </p:cNvPr>
                    <p:cNvPicPr/>
                    <p:nvPr/>
                  </p:nvPicPr>
                  <p:blipFill>
                    <a:blip r:embed="rId35"/>
                    <a:stretch>
                      <a:fillRect/>
                    </a:stretch>
                  </p:blipFill>
                  <p:spPr>
                    <a:xfrm>
                      <a:off x="2413980" y="3187663"/>
                      <a:ext cx="2455560" cy="8578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60" name="Ink 59">
                      <a:extLst>
                        <a:ext uri="{FF2B5EF4-FFF2-40B4-BE49-F238E27FC236}">
                          <a16:creationId xmlns:a16="http://schemas.microsoft.com/office/drawing/2014/main" id="{4E3B321D-59D7-4B8D-8B90-E8AD55463011}"/>
                        </a:ext>
                      </a:extLst>
                    </p14:cNvPr>
                    <p14:cNvContentPartPr/>
                    <p14:nvPr/>
                  </p14:nvContentPartPr>
                  <p14:xfrm>
                    <a:off x="4827383" y="4007951"/>
                    <a:ext cx="2324160" cy="915480"/>
                  </p14:xfrm>
                </p:contentPart>
              </mc:Choice>
              <mc:Fallback xmlns="">
                <p:pic>
                  <p:nvPicPr>
                    <p:cNvPr id="60" name="Ink 59">
                      <a:extLst>
                        <a:ext uri="{FF2B5EF4-FFF2-40B4-BE49-F238E27FC236}">
                          <a16:creationId xmlns:a16="http://schemas.microsoft.com/office/drawing/2014/main" id="{4E3B321D-59D7-4B8D-8B90-E8AD55463011}"/>
                        </a:ext>
                      </a:extLst>
                    </p:cNvPr>
                    <p:cNvPicPr/>
                    <p:nvPr/>
                  </p:nvPicPr>
                  <p:blipFill>
                    <a:blip r:embed="rId37"/>
                    <a:stretch>
                      <a:fillRect/>
                    </a:stretch>
                  </p:blipFill>
                  <p:spPr>
                    <a:xfrm>
                      <a:off x="4818383" y="3998951"/>
                      <a:ext cx="2341800" cy="9331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61" name="Ink 60">
                      <a:extLst>
                        <a:ext uri="{FF2B5EF4-FFF2-40B4-BE49-F238E27FC236}">
                          <a16:creationId xmlns:a16="http://schemas.microsoft.com/office/drawing/2014/main" id="{17881953-8A80-472C-B289-536B4D80833C}"/>
                        </a:ext>
                      </a:extLst>
                    </p14:cNvPr>
                    <p14:cNvContentPartPr/>
                    <p14:nvPr/>
                  </p14:nvContentPartPr>
                  <p14:xfrm>
                    <a:off x="7085814" y="4485660"/>
                    <a:ext cx="837000" cy="403920"/>
                  </p14:xfrm>
                </p:contentPart>
              </mc:Choice>
              <mc:Fallback xmlns="">
                <p:pic>
                  <p:nvPicPr>
                    <p:cNvPr id="61" name="Ink 60">
                      <a:extLst>
                        <a:ext uri="{FF2B5EF4-FFF2-40B4-BE49-F238E27FC236}">
                          <a16:creationId xmlns:a16="http://schemas.microsoft.com/office/drawing/2014/main" id="{17881953-8A80-472C-B289-536B4D80833C}"/>
                        </a:ext>
                      </a:extLst>
                    </p:cNvPr>
                    <p:cNvPicPr/>
                    <p:nvPr/>
                  </p:nvPicPr>
                  <p:blipFill>
                    <a:blip r:embed="rId39"/>
                    <a:stretch>
                      <a:fillRect/>
                    </a:stretch>
                  </p:blipFill>
                  <p:spPr>
                    <a:xfrm>
                      <a:off x="7076814" y="4477020"/>
                      <a:ext cx="854640" cy="4215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62" name="Ink 61">
                      <a:extLst>
                        <a:ext uri="{FF2B5EF4-FFF2-40B4-BE49-F238E27FC236}">
                          <a16:creationId xmlns:a16="http://schemas.microsoft.com/office/drawing/2014/main" id="{2A2DB7B5-89CF-4A3A-9201-9D7EFEE42AA2}"/>
                        </a:ext>
                      </a:extLst>
                    </p14:cNvPr>
                    <p14:cNvContentPartPr/>
                    <p14:nvPr/>
                  </p14:nvContentPartPr>
                  <p14:xfrm>
                    <a:off x="7913454" y="3629940"/>
                    <a:ext cx="689040" cy="865080"/>
                  </p14:xfrm>
                </p:contentPart>
              </mc:Choice>
              <mc:Fallback xmlns="">
                <p:pic>
                  <p:nvPicPr>
                    <p:cNvPr id="62" name="Ink 61">
                      <a:extLst>
                        <a:ext uri="{FF2B5EF4-FFF2-40B4-BE49-F238E27FC236}">
                          <a16:creationId xmlns:a16="http://schemas.microsoft.com/office/drawing/2014/main" id="{2A2DB7B5-89CF-4A3A-9201-9D7EFEE42AA2}"/>
                        </a:ext>
                      </a:extLst>
                    </p:cNvPr>
                    <p:cNvPicPr/>
                    <p:nvPr/>
                  </p:nvPicPr>
                  <p:blipFill>
                    <a:blip r:embed="rId41"/>
                    <a:stretch>
                      <a:fillRect/>
                    </a:stretch>
                  </p:blipFill>
                  <p:spPr>
                    <a:xfrm>
                      <a:off x="7904814" y="3621300"/>
                      <a:ext cx="706680" cy="8827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63" name="Ink 62">
                      <a:extLst>
                        <a:ext uri="{FF2B5EF4-FFF2-40B4-BE49-F238E27FC236}">
                          <a16:creationId xmlns:a16="http://schemas.microsoft.com/office/drawing/2014/main" id="{977CD9F7-9E7B-4714-A947-4087C4FA142A}"/>
                        </a:ext>
                      </a:extLst>
                    </p14:cNvPr>
                    <p14:cNvContentPartPr/>
                    <p14:nvPr/>
                  </p14:nvContentPartPr>
                  <p14:xfrm>
                    <a:off x="8592056" y="3363409"/>
                    <a:ext cx="2118240" cy="1563120"/>
                  </p14:xfrm>
                </p:contentPart>
              </mc:Choice>
              <mc:Fallback xmlns="">
                <p:pic>
                  <p:nvPicPr>
                    <p:cNvPr id="63" name="Ink 62">
                      <a:extLst>
                        <a:ext uri="{FF2B5EF4-FFF2-40B4-BE49-F238E27FC236}">
                          <a16:creationId xmlns:a16="http://schemas.microsoft.com/office/drawing/2014/main" id="{977CD9F7-9E7B-4714-A947-4087C4FA142A}"/>
                        </a:ext>
                      </a:extLst>
                    </p:cNvPr>
                    <p:cNvPicPr/>
                    <p:nvPr/>
                  </p:nvPicPr>
                  <p:blipFill>
                    <a:blip r:embed="rId43"/>
                    <a:stretch>
                      <a:fillRect/>
                    </a:stretch>
                  </p:blipFill>
                  <p:spPr>
                    <a:xfrm>
                      <a:off x="8583056" y="3354769"/>
                      <a:ext cx="2135880" cy="1580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4">
                <p14:nvContentPartPr>
                  <p14:cNvPr id="69" name="Ink 68">
                    <a:extLst>
                      <a:ext uri="{FF2B5EF4-FFF2-40B4-BE49-F238E27FC236}">
                        <a16:creationId xmlns:a16="http://schemas.microsoft.com/office/drawing/2014/main" id="{99301F07-30A4-4FDF-9B0C-83A8D3092656}"/>
                      </a:ext>
                    </a:extLst>
                  </p14:cNvPr>
                  <p14:cNvContentPartPr/>
                  <p14:nvPr/>
                </p14:nvContentPartPr>
                <p14:xfrm>
                  <a:off x="10690451" y="4909431"/>
                  <a:ext cx="154080" cy="241920"/>
                </p14:xfrm>
              </p:contentPart>
            </mc:Choice>
            <mc:Fallback xmlns="">
              <p:pic>
                <p:nvPicPr>
                  <p:cNvPr id="69" name="Ink 68">
                    <a:extLst>
                      <a:ext uri="{FF2B5EF4-FFF2-40B4-BE49-F238E27FC236}">
                        <a16:creationId xmlns:a16="http://schemas.microsoft.com/office/drawing/2014/main" id="{99301F07-30A4-4FDF-9B0C-83A8D3092656}"/>
                      </a:ext>
                    </a:extLst>
                  </p:cNvPr>
                  <p:cNvPicPr/>
                  <p:nvPr/>
                </p:nvPicPr>
                <p:blipFill>
                  <a:blip r:embed="rId45"/>
                  <a:stretch>
                    <a:fillRect/>
                  </a:stretch>
                </p:blipFill>
                <p:spPr>
                  <a:xfrm>
                    <a:off x="10681811" y="4900791"/>
                    <a:ext cx="17172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72" name="Ink 71">
                    <a:extLst>
                      <a:ext uri="{FF2B5EF4-FFF2-40B4-BE49-F238E27FC236}">
                        <a16:creationId xmlns:a16="http://schemas.microsoft.com/office/drawing/2014/main" id="{7B353007-C904-479A-B506-6DAB6477E2BB}"/>
                      </a:ext>
                    </a:extLst>
                  </p14:cNvPr>
                  <p14:cNvContentPartPr/>
                  <p14:nvPr/>
                </p14:nvContentPartPr>
                <p14:xfrm>
                  <a:off x="10919771" y="2705903"/>
                  <a:ext cx="941760" cy="1504800"/>
                </p14:xfrm>
              </p:contentPart>
            </mc:Choice>
            <mc:Fallback xmlns="">
              <p:pic>
                <p:nvPicPr>
                  <p:cNvPr id="72" name="Ink 71">
                    <a:extLst>
                      <a:ext uri="{FF2B5EF4-FFF2-40B4-BE49-F238E27FC236}">
                        <a16:creationId xmlns:a16="http://schemas.microsoft.com/office/drawing/2014/main" id="{7B353007-C904-479A-B506-6DAB6477E2BB}"/>
                      </a:ext>
                    </a:extLst>
                  </p:cNvPr>
                  <p:cNvPicPr/>
                  <p:nvPr/>
                </p:nvPicPr>
                <p:blipFill>
                  <a:blip r:embed="rId47"/>
                  <a:stretch>
                    <a:fillRect/>
                  </a:stretch>
                </p:blipFill>
                <p:spPr>
                  <a:xfrm>
                    <a:off x="10911131" y="2697263"/>
                    <a:ext cx="959400" cy="15224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73" name="Ink 72">
                    <a:extLst>
                      <a:ext uri="{FF2B5EF4-FFF2-40B4-BE49-F238E27FC236}">
                        <a16:creationId xmlns:a16="http://schemas.microsoft.com/office/drawing/2014/main" id="{55608224-8820-4812-AE63-69212057175E}"/>
                      </a:ext>
                    </a:extLst>
                  </p14:cNvPr>
                  <p14:cNvContentPartPr/>
                  <p14:nvPr/>
                </p14:nvContentPartPr>
                <p14:xfrm>
                  <a:off x="8285276" y="2024312"/>
                  <a:ext cx="2659320" cy="709560"/>
                </p14:xfrm>
              </p:contentPart>
            </mc:Choice>
            <mc:Fallback xmlns="">
              <p:pic>
                <p:nvPicPr>
                  <p:cNvPr id="73" name="Ink 72">
                    <a:extLst>
                      <a:ext uri="{FF2B5EF4-FFF2-40B4-BE49-F238E27FC236}">
                        <a16:creationId xmlns:a16="http://schemas.microsoft.com/office/drawing/2014/main" id="{55608224-8820-4812-AE63-69212057175E}"/>
                      </a:ext>
                    </a:extLst>
                  </p:cNvPr>
                  <p:cNvPicPr/>
                  <p:nvPr/>
                </p:nvPicPr>
                <p:blipFill>
                  <a:blip r:embed="rId49"/>
                  <a:stretch>
                    <a:fillRect/>
                  </a:stretch>
                </p:blipFill>
                <p:spPr>
                  <a:xfrm>
                    <a:off x="8276636" y="2015672"/>
                    <a:ext cx="2676960" cy="727200"/>
                  </a:xfrm>
                  <a:prstGeom prst="rect">
                    <a:avLst/>
                  </a:prstGeom>
                </p:spPr>
              </p:pic>
            </mc:Fallback>
          </mc:AlternateContent>
          <p:grpSp>
            <p:nvGrpSpPr>
              <p:cNvPr id="80" name="Group 79">
                <a:extLst>
                  <a:ext uri="{FF2B5EF4-FFF2-40B4-BE49-F238E27FC236}">
                    <a16:creationId xmlns:a16="http://schemas.microsoft.com/office/drawing/2014/main" id="{68336F96-A6B8-4C7F-A684-5C598C1C0D7A}"/>
                  </a:ext>
                </a:extLst>
              </p:cNvPr>
              <p:cNvGrpSpPr/>
              <p:nvPr/>
            </p:nvGrpSpPr>
            <p:grpSpPr>
              <a:xfrm>
                <a:off x="2910656" y="2239301"/>
                <a:ext cx="5413787" cy="1340614"/>
                <a:chOff x="2910656" y="2239301"/>
                <a:chExt cx="5413787" cy="1340614"/>
              </a:xfrm>
            </p:grpSpPr>
            <mc:AlternateContent xmlns:mc="http://schemas.openxmlformats.org/markup-compatibility/2006" xmlns:p14="http://schemas.microsoft.com/office/powerpoint/2010/main">
              <mc:Choice Requires="p14">
                <p:contentPart p14:bwMode="auto" r:id="rId50">
                  <p14:nvContentPartPr>
                    <p14:cNvPr id="75" name="Ink 74">
                      <a:extLst>
                        <a:ext uri="{FF2B5EF4-FFF2-40B4-BE49-F238E27FC236}">
                          <a16:creationId xmlns:a16="http://schemas.microsoft.com/office/drawing/2014/main" id="{55D00A5A-2C3F-42B2-BF34-A333019DAC17}"/>
                        </a:ext>
                      </a:extLst>
                    </p14:cNvPr>
                    <p14:cNvContentPartPr/>
                    <p14:nvPr/>
                  </p14:nvContentPartPr>
                  <p14:xfrm>
                    <a:off x="7119523" y="2239301"/>
                    <a:ext cx="1204920" cy="1161720"/>
                  </p14:xfrm>
                </p:contentPart>
              </mc:Choice>
              <mc:Fallback xmlns="">
                <p:pic>
                  <p:nvPicPr>
                    <p:cNvPr id="75" name="Ink 74">
                      <a:extLst>
                        <a:ext uri="{FF2B5EF4-FFF2-40B4-BE49-F238E27FC236}">
                          <a16:creationId xmlns:a16="http://schemas.microsoft.com/office/drawing/2014/main" id="{55D00A5A-2C3F-42B2-BF34-A333019DAC17}"/>
                        </a:ext>
                      </a:extLst>
                    </p:cNvPr>
                    <p:cNvPicPr/>
                    <p:nvPr/>
                  </p:nvPicPr>
                  <p:blipFill>
                    <a:blip r:embed="rId51"/>
                    <a:stretch>
                      <a:fillRect/>
                    </a:stretch>
                  </p:blipFill>
                  <p:spPr>
                    <a:xfrm>
                      <a:off x="7110883" y="2230661"/>
                      <a:ext cx="1222560" cy="11793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76" name="Ink 75">
                      <a:extLst>
                        <a:ext uri="{FF2B5EF4-FFF2-40B4-BE49-F238E27FC236}">
                          <a16:creationId xmlns:a16="http://schemas.microsoft.com/office/drawing/2014/main" id="{DD819D01-0CF4-4663-939C-B0A5FFDA49FF}"/>
                        </a:ext>
                      </a:extLst>
                    </p14:cNvPr>
                    <p14:cNvContentPartPr/>
                    <p14:nvPr/>
                  </p14:nvContentPartPr>
                  <p14:xfrm>
                    <a:off x="6363278" y="3382635"/>
                    <a:ext cx="767880" cy="197280"/>
                  </p14:xfrm>
                </p:contentPart>
              </mc:Choice>
              <mc:Fallback xmlns="">
                <p:pic>
                  <p:nvPicPr>
                    <p:cNvPr id="76" name="Ink 75">
                      <a:extLst>
                        <a:ext uri="{FF2B5EF4-FFF2-40B4-BE49-F238E27FC236}">
                          <a16:creationId xmlns:a16="http://schemas.microsoft.com/office/drawing/2014/main" id="{DD819D01-0CF4-4663-939C-B0A5FFDA49FF}"/>
                        </a:ext>
                      </a:extLst>
                    </p:cNvPr>
                    <p:cNvPicPr/>
                    <p:nvPr/>
                  </p:nvPicPr>
                  <p:blipFill>
                    <a:blip r:embed="rId53"/>
                    <a:stretch>
                      <a:fillRect/>
                    </a:stretch>
                  </p:blipFill>
                  <p:spPr>
                    <a:xfrm>
                      <a:off x="6354278" y="3373995"/>
                      <a:ext cx="78552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77" name="Ink 76">
                      <a:extLst>
                        <a:ext uri="{FF2B5EF4-FFF2-40B4-BE49-F238E27FC236}">
                          <a16:creationId xmlns:a16="http://schemas.microsoft.com/office/drawing/2014/main" id="{9759A06D-694A-447D-8588-9B772D60F721}"/>
                        </a:ext>
                      </a:extLst>
                    </p14:cNvPr>
                    <p14:cNvContentPartPr/>
                    <p14:nvPr/>
                  </p14:nvContentPartPr>
                  <p14:xfrm>
                    <a:off x="3465801" y="2272172"/>
                    <a:ext cx="2920680" cy="1244880"/>
                  </p14:xfrm>
                </p:contentPart>
              </mc:Choice>
              <mc:Fallback xmlns="">
                <p:pic>
                  <p:nvPicPr>
                    <p:cNvPr id="77" name="Ink 76">
                      <a:extLst>
                        <a:ext uri="{FF2B5EF4-FFF2-40B4-BE49-F238E27FC236}">
                          <a16:creationId xmlns:a16="http://schemas.microsoft.com/office/drawing/2014/main" id="{9759A06D-694A-447D-8588-9B772D60F721}"/>
                        </a:ext>
                      </a:extLst>
                    </p:cNvPr>
                    <p:cNvPicPr/>
                    <p:nvPr/>
                  </p:nvPicPr>
                  <p:blipFill>
                    <a:blip r:embed="rId55"/>
                    <a:stretch>
                      <a:fillRect/>
                    </a:stretch>
                  </p:blipFill>
                  <p:spPr>
                    <a:xfrm>
                      <a:off x="3456801" y="2263172"/>
                      <a:ext cx="2938320" cy="12625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78" name="Ink 77">
                      <a:extLst>
                        <a:ext uri="{FF2B5EF4-FFF2-40B4-BE49-F238E27FC236}">
                          <a16:creationId xmlns:a16="http://schemas.microsoft.com/office/drawing/2014/main" id="{36D7E33D-88A6-4720-9364-F64567B319AD}"/>
                        </a:ext>
                      </a:extLst>
                    </p14:cNvPr>
                    <p14:cNvContentPartPr/>
                    <p14:nvPr/>
                  </p14:nvContentPartPr>
                  <p14:xfrm>
                    <a:off x="2910656" y="2273844"/>
                    <a:ext cx="585360" cy="29880"/>
                  </p14:xfrm>
                </p:contentPart>
              </mc:Choice>
              <mc:Fallback xmlns="">
                <p:pic>
                  <p:nvPicPr>
                    <p:cNvPr id="78" name="Ink 77">
                      <a:extLst>
                        <a:ext uri="{FF2B5EF4-FFF2-40B4-BE49-F238E27FC236}">
                          <a16:creationId xmlns:a16="http://schemas.microsoft.com/office/drawing/2014/main" id="{36D7E33D-88A6-4720-9364-F64567B319AD}"/>
                        </a:ext>
                      </a:extLst>
                    </p:cNvPr>
                    <p:cNvPicPr/>
                    <p:nvPr/>
                  </p:nvPicPr>
                  <p:blipFill>
                    <a:blip r:embed="rId57"/>
                    <a:stretch>
                      <a:fillRect/>
                    </a:stretch>
                  </p:blipFill>
                  <p:spPr>
                    <a:xfrm>
                      <a:off x="2902016" y="2265204"/>
                      <a:ext cx="603000" cy="47520"/>
                    </a:xfrm>
                    <a:prstGeom prst="rect">
                      <a:avLst/>
                    </a:prstGeom>
                  </p:spPr>
                </p:pic>
              </mc:Fallback>
            </mc:AlternateContent>
          </p:grpSp>
        </p:grpSp>
      </p:grpSp>
      <p:sp>
        <p:nvSpPr>
          <p:cNvPr id="85" name="TextBox 84">
            <a:extLst>
              <a:ext uri="{FF2B5EF4-FFF2-40B4-BE49-F238E27FC236}">
                <a16:creationId xmlns:a16="http://schemas.microsoft.com/office/drawing/2014/main" id="{999F401A-E4B8-497A-83AC-E9FE057C23B7}"/>
              </a:ext>
            </a:extLst>
          </p:cNvPr>
          <p:cNvSpPr txBox="1"/>
          <p:nvPr/>
        </p:nvSpPr>
        <p:spPr>
          <a:xfrm>
            <a:off x="6495190" y="1229187"/>
            <a:ext cx="2377478" cy="307777"/>
          </a:xfrm>
          <a:prstGeom prst="rect">
            <a:avLst/>
          </a:prstGeom>
          <a:solidFill>
            <a:schemeClr val="tx1"/>
          </a:solidFill>
        </p:spPr>
        <p:txBody>
          <a:bodyPr wrap="square" rtlCol="0">
            <a:spAutoFit/>
          </a:bodyPr>
          <a:lstStyle/>
          <a:p>
            <a:r>
              <a:rPr lang="en-US" sz="1400" dirty="0">
                <a:solidFill>
                  <a:schemeClr val="bg1"/>
                </a:solidFill>
              </a:rPr>
              <a:t>FOREBAY EXCAVATION</a:t>
            </a:r>
          </a:p>
        </p:txBody>
      </p:sp>
      <p:sp>
        <p:nvSpPr>
          <p:cNvPr id="86" name="TextBox 85">
            <a:extLst>
              <a:ext uri="{FF2B5EF4-FFF2-40B4-BE49-F238E27FC236}">
                <a16:creationId xmlns:a16="http://schemas.microsoft.com/office/drawing/2014/main" id="{603878AA-B5D4-4807-95AB-DAC48849DCC1}"/>
              </a:ext>
            </a:extLst>
          </p:cNvPr>
          <p:cNvSpPr txBox="1"/>
          <p:nvPr/>
        </p:nvSpPr>
        <p:spPr>
          <a:xfrm>
            <a:off x="6495190" y="1628032"/>
            <a:ext cx="2377478" cy="307777"/>
          </a:xfrm>
          <a:prstGeom prst="rect">
            <a:avLst/>
          </a:prstGeom>
          <a:solidFill>
            <a:schemeClr val="tx1"/>
          </a:solidFill>
        </p:spPr>
        <p:txBody>
          <a:bodyPr wrap="square" rtlCol="0">
            <a:spAutoFit/>
          </a:bodyPr>
          <a:lstStyle/>
          <a:p>
            <a:r>
              <a:rPr lang="en-US" sz="1400" dirty="0">
                <a:solidFill>
                  <a:schemeClr val="bg1"/>
                </a:solidFill>
              </a:rPr>
              <a:t>FILL WITH EXCV. SOIL</a:t>
            </a:r>
          </a:p>
        </p:txBody>
      </p:sp>
      <p:sp>
        <p:nvSpPr>
          <p:cNvPr id="87" name="TextBox 86">
            <a:extLst>
              <a:ext uri="{FF2B5EF4-FFF2-40B4-BE49-F238E27FC236}">
                <a16:creationId xmlns:a16="http://schemas.microsoft.com/office/drawing/2014/main" id="{4950B401-802F-42A0-9BB7-4AD89A295173}"/>
              </a:ext>
            </a:extLst>
          </p:cNvPr>
          <p:cNvSpPr txBox="1"/>
          <p:nvPr/>
        </p:nvSpPr>
        <p:spPr>
          <a:xfrm>
            <a:off x="9211165" y="1234351"/>
            <a:ext cx="2645192" cy="307777"/>
          </a:xfrm>
          <a:prstGeom prst="rect">
            <a:avLst/>
          </a:prstGeom>
          <a:solidFill>
            <a:schemeClr val="tx1"/>
          </a:solidFill>
        </p:spPr>
        <p:txBody>
          <a:bodyPr wrap="square" rtlCol="0">
            <a:spAutoFit/>
          </a:bodyPr>
          <a:lstStyle/>
          <a:p>
            <a:r>
              <a:rPr lang="en-US" sz="1400" dirty="0">
                <a:solidFill>
                  <a:schemeClr val="bg1"/>
                </a:solidFill>
              </a:rPr>
              <a:t>LEVEL EXCAVATION AT 840’</a:t>
            </a:r>
          </a:p>
        </p:txBody>
      </p:sp>
      <p:sp>
        <p:nvSpPr>
          <p:cNvPr id="88" name="TextBox 87">
            <a:extLst>
              <a:ext uri="{FF2B5EF4-FFF2-40B4-BE49-F238E27FC236}">
                <a16:creationId xmlns:a16="http://schemas.microsoft.com/office/drawing/2014/main" id="{99DAB05F-60F1-4DB9-841F-DEE195BB896D}"/>
              </a:ext>
            </a:extLst>
          </p:cNvPr>
          <p:cNvSpPr txBox="1"/>
          <p:nvPr/>
        </p:nvSpPr>
        <p:spPr>
          <a:xfrm>
            <a:off x="9211165" y="1662711"/>
            <a:ext cx="2579423" cy="307777"/>
          </a:xfrm>
          <a:prstGeom prst="rect">
            <a:avLst/>
          </a:prstGeom>
          <a:solidFill>
            <a:schemeClr val="tx1"/>
          </a:solidFill>
        </p:spPr>
        <p:txBody>
          <a:bodyPr wrap="square" rtlCol="0">
            <a:spAutoFit/>
          </a:bodyPr>
          <a:lstStyle/>
          <a:p>
            <a:r>
              <a:rPr lang="en-US" sz="1400" dirty="0">
                <a:solidFill>
                  <a:schemeClr val="bg1"/>
                </a:solidFill>
              </a:rPr>
              <a:t>¼ SLOPE STARTING AT 840’</a:t>
            </a:r>
          </a:p>
        </p:txBody>
      </p:sp>
    </p:spTree>
    <p:extLst>
      <p:ext uri="{BB962C8B-B14F-4D97-AF65-F5344CB8AC3E}">
        <p14:creationId xmlns:p14="http://schemas.microsoft.com/office/powerpoint/2010/main" val="350370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ppt_x"/>
                                          </p:val>
                                        </p:tav>
                                        <p:tav tm="100000">
                                          <p:val>
                                            <p:strVal val="#ppt_x"/>
                                          </p:val>
                                        </p:tav>
                                      </p:tavLst>
                                    </p:anim>
                                    <p:anim calcmode="lin" valueType="num">
                                      <p:cBhvr additive="base">
                                        <p:cTn id="8"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3"/>
                                        </p:tgtEl>
                                        <p:attrNameLst>
                                          <p:attrName>style.visibility</p:attrName>
                                        </p:attrNameLst>
                                      </p:cBhvr>
                                      <p:to>
                                        <p:strVal val="visible"/>
                                      </p:to>
                                    </p:set>
                                    <p:anim calcmode="lin" valueType="num">
                                      <p:cBhvr additive="base">
                                        <p:cTn id="13" dur="500" fill="hold"/>
                                        <p:tgtEl>
                                          <p:spTgt spid="83"/>
                                        </p:tgtEl>
                                        <p:attrNameLst>
                                          <p:attrName>ppt_x</p:attrName>
                                        </p:attrNameLst>
                                      </p:cBhvr>
                                      <p:tavLst>
                                        <p:tav tm="0">
                                          <p:val>
                                            <p:strVal val="#ppt_x"/>
                                          </p:val>
                                        </p:tav>
                                        <p:tav tm="100000">
                                          <p:val>
                                            <p:strVal val="#ppt_x"/>
                                          </p:val>
                                        </p:tav>
                                      </p:tavLst>
                                    </p:anim>
                                    <p:anim calcmode="lin" valueType="num">
                                      <p:cBhvr additive="base">
                                        <p:cTn id="14" dur="500" fill="hold"/>
                                        <p:tgtEl>
                                          <p:spTgt spid="83"/>
                                        </p:tgtEl>
                                        <p:attrNameLst>
                                          <p:attrName>ppt_y</p:attrName>
                                        </p:attrNameLst>
                                      </p:cBhvr>
                                      <p:tavLst>
                                        <p:tav tm="0">
                                          <p:val>
                                            <p:strVal val="1+#ppt_h/2"/>
                                          </p:val>
                                        </p:tav>
                                        <p:tav tm="100000">
                                          <p:val>
                                            <p:strVal val="#ppt_y"/>
                                          </p:val>
                                        </p:tav>
                                      </p:tavLst>
                                    </p:anim>
                                  </p:childTnLst>
                                </p:cTn>
                              </p:par>
                              <p:par>
                                <p:cTn id="15" presetID="1" presetClass="exit" presetSubtype="0" fill="hold" nodeType="withEffect">
                                  <p:stCondLst>
                                    <p:cond delay="0"/>
                                  </p:stCondLst>
                                  <p:childTnLst>
                                    <p:set>
                                      <p:cBhvr>
                                        <p:cTn id="16" dur="1" fill="hold">
                                          <p:stCondLst>
                                            <p:cond delay="0"/>
                                          </p:stCondLst>
                                        </p:cTn>
                                        <p:tgtEl>
                                          <p:spTgt spid="4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1" presetClass="exit" presetSubtype="0" fill="hold" nodeType="withEffect">
                                  <p:stCondLst>
                                    <p:cond delay="0"/>
                                  </p:stCondLst>
                                  <p:childTnLst>
                                    <p:set>
                                      <p:cBhvr>
                                        <p:cTn id="25" dur="1" fill="hold">
                                          <p:stCondLst>
                                            <p:cond delay="0"/>
                                          </p:stCondLst>
                                        </p:cTn>
                                        <p:tgtEl>
                                          <p:spTgt spid="8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98C54-2A09-4861-868B-21A66E86202D}"/>
              </a:ext>
            </a:extLst>
          </p:cNvPr>
          <p:cNvSpPr>
            <a:spLocks noGrp="1"/>
          </p:cNvSpPr>
          <p:nvPr>
            <p:ph type="title"/>
          </p:nvPr>
        </p:nvSpPr>
        <p:spPr/>
        <p:txBody>
          <a:bodyPr/>
          <a:lstStyle/>
          <a:p>
            <a:r>
              <a:rPr lang="en-US"/>
              <a:t>Seeding Plan</a:t>
            </a:r>
          </a:p>
        </p:txBody>
      </p:sp>
      <p:pic>
        <p:nvPicPr>
          <p:cNvPr id="5" name="Content Placeholder 4" descr="Text&#10;&#10;Description automatically generated">
            <a:extLst>
              <a:ext uri="{FF2B5EF4-FFF2-40B4-BE49-F238E27FC236}">
                <a16:creationId xmlns:a16="http://schemas.microsoft.com/office/drawing/2014/main" id="{6751C57E-BA21-42E0-A9F9-F852ECA849C8}"/>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576746" y="1"/>
            <a:ext cx="2615253" cy="1140372"/>
          </a:xfrm>
        </p:spPr>
      </p:pic>
      <p:pic>
        <p:nvPicPr>
          <p:cNvPr id="4" name="Picture 3">
            <a:extLst>
              <a:ext uri="{FF2B5EF4-FFF2-40B4-BE49-F238E27FC236}">
                <a16:creationId xmlns:a16="http://schemas.microsoft.com/office/drawing/2014/main" id="{5113E94D-DB32-4B98-BFB3-47A72B3B90CC}"/>
              </a:ext>
            </a:extLst>
          </p:cNvPr>
          <p:cNvPicPr>
            <a:picLocks noChangeAspect="1"/>
          </p:cNvPicPr>
          <p:nvPr/>
        </p:nvPicPr>
        <p:blipFill>
          <a:blip r:embed="rId4"/>
          <a:stretch>
            <a:fillRect/>
          </a:stretch>
        </p:blipFill>
        <p:spPr>
          <a:xfrm>
            <a:off x="430719" y="1140373"/>
            <a:ext cx="11330561" cy="5644567"/>
          </a:xfrm>
          <a:prstGeom prst="rect">
            <a:avLst/>
          </a:prstGeom>
        </p:spPr>
      </p:pic>
      <p:grpSp>
        <p:nvGrpSpPr>
          <p:cNvPr id="10" name="Group 9">
            <a:extLst>
              <a:ext uri="{FF2B5EF4-FFF2-40B4-BE49-F238E27FC236}">
                <a16:creationId xmlns:a16="http://schemas.microsoft.com/office/drawing/2014/main" id="{4457EFD8-9A44-454D-85E3-3728C2515781}"/>
              </a:ext>
            </a:extLst>
          </p:cNvPr>
          <p:cNvGrpSpPr/>
          <p:nvPr/>
        </p:nvGrpSpPr>
        <p:grpSpPr>
          <a:xfrm>
            <a:off x="8309113" y="5913783"/>
            <a:ext cx="3831535" cy="869674"/>
            <a:chOff x="8309113" y="5913783"/>
            <a:chExt cx="3831535" cy="869674"/>
          </a:xfrm>
        </p:grpSpPr>
        <p:sp>
          <p:nvSpPr>
            <p:cNvPr id="11" name="Rectangle 10">
              <a:extLst>
                <a:ext uri="{FF2B5EF4-FFF2-40B4-BE49-F238E27FC236}">
                  <a16:creationId xmlns:a16="http://schemas.microsoft.com/office/drawing/2014/main" id="{5BE5D123-E67F-42B5-A2B7-44F18869A622}"/>
                </a:ext>
              </a:extLst>
            </p:cNvPr>
            <p:cNvSpPr/>
            <p:nvPr/>
          </p:nvSpPr>
          <p:spPr>
            <a:xfrm>
              <a:off x="8309113" y="5913783"/>
              <a:ext cx="3831535" cy="86967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icon&#10;&#10;Description automatically generated">
              <a:extLst>
                <a:ext uri="{FF2B5EF4-FFF2-40B4-BE49-F238E27FC236}">
                  <a16:creationId xmlns:a16="http://schemas.microsoft.com/office/drawing/2014/main" id="{EB0A7378-86D2-4EA1-9ADD-9A671D6F244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71490" y="5997659"/>
              <a:ext cx="3731172" cy="669845"/>
            </a:xfrm>
            <a:prstGeom prst="rect">
              <a:avLst/>
            </a:prstGeom>
          </p:spPr>
        </p:pic>
      </p:grpSp>
      <p:grpSp>
        <p:nvGrpSpPr>
          <p:cNvPr id="70" name="Group 69">
            <a:extLst>
              <a:ext uri="{FF2B5EF4-FFF2-40B4-BE49-F238E27FC236}">
                <a16:creationId xmlns:a16="http://schemas.microsoft.com/office/drawing/2014/main" id="{03E58E4F-DFF5-4642-832A-CC9C9C0B5526}"/>
              </a:ext>
            </a:extLst>
          </p:cNvPr>
          <p:cNvGrpSpPr/>
          <p:nvPr/>
        </p:nvGrpSpPr>
        <p:grpSpPr>
          <a:xfrm>
            <a:off x="2593431" y="2226113"/>
            <a:ext cx="9103057" cy="2923346"/>
            <a:chOff x="2593431" y="2226113"/>
            <a:chExt cx="9103057" cy="2923346"/>
          </a:xfrm>
        </p:grpSpPr>
        <mc:AlternateContent xmlns:mc="http://schemas.openxmlformats.org/markup-compatibility/2006" xmlns:p14="http://schemas.microsoft.com/office/powerpoint/2010/main">
          <mc:Choice Requires="p14">
            <p:contentPart p14:bwMode="auto" r:id="rId6">
              <p14:nvContentPartPr>
                <p14:cNvPr id="20" name="Ink 19">
                  <a:extLst>
                    <a:ext uri="{FF2B5EF4-FFF2-40B4-BE49-F238E27FC236}">
                      <a16:creationId xmlns:a16="http://schemas.microsoft.com/office/drawing/2014/main" id="{0AE7E5C4-9452-4287-9EA6-7A0D1F8BC147}"/>
                    </a:ext>
                  </a:extLst>
                </p14:cNvPr>
                <p14:cNvContentPartPr/>
                <p14:nvPr/>
              </p14:nvContentPartPr>
              <p14:xfrm>
                <a:off x="2593431" y="3173083"/>
                <a:ext cx="2764080" cy="1168920"/>
              </p14:xfrm>
            </p:contentPart>
          </mc:Choice>
          <mc:Fallback xmlns="">
            <p:pic>
              <p:nvPicPr>
                <p:cNvPr id="20" name="Ink 19">
                  <a:extLst>
                    <a:ext uri="{FF2B5EF4-FFF2-40B4-BE49-F238E27FC236}">
                      <a16:creationId xmlns:a16="http://schemas.microsoft.com/office/drawing/2014/main" id="{0AE7E5C4-9452-4287-9EA6-7A0D1F8BC147}"/>
                    </a:ext>
                  </a:extLst>
                </p:cNvPr>
                <p:cNvPicPr/>
                <p:nvPr/>
              </p:nvPicPr>
              <p:blipFill>
                <a:blip r:embed="rId7"/>
                <a:stretch>
                  <a:fillRect/>
                </a:stretch>
              </p:blipFill>
              <p:spPr>
                <a:xfrm>
                  <a:off x="2574711" y="3154003"/>
                  <a:ext cx="2801880" cy="12067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1" name="Ink 20">
                  <a:extLst>
                    <a:ext uri="{FF2B5EF4-FFF2-40B4-BE49-F238E27FC236}">
                      <a16:creationId xmlns:a16="http://schemas.microsoft.com/office/drawing/2014/main" id="{248A247E-089D-4821-9592-2C83D1133ADB}"/>
                    </a:ext>
                  </a:extLst>
                </p14:cNvPr>
                <p14:cNvContentPartPr/>
                <p14:nvPr/>
              </p14:nvContentPartPr>
              <p14:xfrm>
                <a:off x="2990511" y="3199003"/>
                <a:ext cx="689760" cy="246240"/>
              </p14:xfrm>
            </p:contentPart>
          </mc:Choice>
          <mc:Fallback xmlns="">
            <p:pic>
              <p:nvPicPr>
                <p:cNvPr id="21" name="Ink 20">
                  <a:extLst>
                    <a:ext uri="{FF2B5EF4-FFF2-40B4-BE49-F238E27FC236}">
                      <a16:creationId xmlns:a16="http://schemas.microsoft.com/office/drawing/2014/main" id="{248A247E-089D-4821-9592-2C83D1133ADB}"/>
                    </a:ext>
                  </a:extLst>
                </p:cNvPr>
                <p:cNvPicPr/>
                <p:nvPr/>
              </p:nvPicPr>
              <p:blipFill>
                <a:blip r:embed="rId9"/>
                <a:stretch>
                  <a:fillRect/>
                </a:stretch>
              </p:blipFill>
              <p:spPr>
                <a:xfrm>
                  <a:off x="2971431" y="3179923"/>
                  <a:ext cx="72756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2" name="Ink 21">
                  <a:extLst>
                    <a:ext uri="{FF2B5EF4-FFF2-40B4-BE49-F238E27FC236}">
                      <a16:creationId xmlns:a16="http://schemas.microsoft.com/office/drawing/2014/main" id="{26D28CD0-AE93-4CE3-9B16-98C571770AAB}"/>
                    </a:ext>
                  </a:extLst>
                </p14:cNvPr>
                <p14:cNvContentPartPr/>
                <p14:nvPr/>
              </p14:nvContentPartPr>
              <p14:xfrm>
                <a:off x="3675951" y="3296203"/>
                <a:ext cx="1761480" cy="714240"/>
              </p14:xfrm>
            </p:contentPart>
          </mc:Choice>
          <mc:Fallback xmlns="">
            <p:pic>
              <p:nvPicPr>
                <p:cNvPr id="22" name="Ink 21">
                  <a:extLst>
                    <a:ext uri="{FF2B5EF4-FFF2-40B4-BE49-F238E27FC236}">
                      <a16:creationId xmlns:a16="http://schemas.microsoft.com/office/drawing/2014/main" id="{26D28CD0-AE93-4CE3-9B16-98C571770AAB}"/>
                    </a:ext>
                  </a:extLst>
                </p:cNvPr>
                <p:cNvPicPr/>
                <p:nvPr/>
              </p:nvPicPr>
              <p:blipFill>
                <a:blip r:embed="rId11"/>
                <a:stretch>
                  <a:fillRect/>
                </a:stretch>
              </p:blipFill>
              <p:spPr>
                <a:xfrm>
                  <a:off x="3656871" y="3277123"/>
                  <a:ext cx="1799280" cy="7520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3" name="Ink 22">
                  <a:extLst>
                    <a:ext uri="{FF2B5EF4-FFF2-40B4-BE49-F238E27FC236}">
                      <a16:creationId xmlns:a16="http://schemas.microsoft.com/office/drawing/2014/main" id="{7F0B2FEB-6F88-419F-AA5B-B61205477D04}"/>
                    </a:ext>
                  </a:extLst>
                </p14:cNvPr>
                <p14:cNvContentPartPr/>
                <p14:nvPr/>
              </p14:nvContentPartPr>
              <p14:xfrm>
                <a:off x="5443911" y="4006843"/>
                <a:ext cx="486360" cy="398520"/>
              </p14:xfrm>
            </p:contentPart>
          </mc:Choice>
          <mc:Fallback xmlns="">
            <p:pic>
              <p:nvPicPr>
                <p:cNvPr id="23" name="Ink 22">
                  <a:extLst>
                    <a:ext uri="{FF2B5EF4-FFF2-40B4-BE49-F238E27FC236}">
                      <a16:creationId xmlns:a16="http://schemas.microsoft.com/office/drawing/2014/main" id="{7F0B2FEB-6F88-419F-AA5B-B61205477D04}"/>
                    </a:ext>
                  </a:extLst>
                </p:cNvPr>
                <p:cNvPicPr/>
                <p:nvPr/>
              </p:nvPicPr>
              <p:blipFill>
                <a:blip r:embed="rId13"/>
                <a:stretch>
                  <a:fillRect/>
                </a:stretch>
              </p:blipFill>
              <p:spPr>
                <a:xfrm>
                  <a:off x="5425191" y="3987763"/>
                  <a:ext cx="523800" cy="4363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7" name="Ink 26">
                  <a:extLst>
                    <a:ext uri="{FF2B5EF4-FFF2-40B4-BE49-F238E27FC236}">
                      <a16:creationId xmlns:a16="http://schemas.microsoft.com/office/drawing/2014/main" id="{35EF1210-6450-4BBD-AD76-22F3A6414A3B}"/>
                    </a:ext>
                  </a:extLst>
                </p14:cNvPr>
                <p14:cNvContentPartPr/>
                <p14:nvPr/>
              </p14:nvContentPartPr>
              <p14:xfrm>
                <a:off x="5351171" y="4341311"/>
                <a:ext cx="1316880" cy="532440"/>
              </p14:xfrm>
            </p:contentPart>
          </mc:Choice>
          <mc:Fallback xmlns="">
            <p:pic>
              <p:nvPicPr>
                <p:cNvPr id="27" name="Ink 26">
                  <a:extLst>
                    <a:ext uri="{FF2B5EF4-FFF2-40B4-BE49-F238E27FC236}">
                      <a16:creationId xmlns:a16="http://schemas.microsoft.com/office/drawing/2014/main" id="{35EF1210-6450-4BBD-AD76-22F3A6414A3B}"/>
                    </a:ext>
                  </a:extLst>
                </p:cNvPr>
                <p:cNvPicPr/>
                <p:nvPr/>
              </p:nvPicPr>
              <p:blipFill>
                <a:blip r:embed="rId15"/>
                <a:stretch>
                  <a:fillRect/>
                </a:stretch>
              </p:blipFill>
              <p:spPr>
                <a:xfrm>
                  <a:off x="5332091" y="4322231"/>
                  <a:ext cx="1354680" cy="5702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8" name="Ink 27">
                  <a:extLst>
                    <a:ext uri="{FF2B5EF4-FFF2-40B4-BE49-F238E27FC236}">
                      <a16:creationId xmlns:a16="http://schemas.microsoft.com/office/drawing/2014/main" id="{8B546560-662B-428C-B065-69C3ED5325E1}"/>
                    </a:ext>
                  </a:extLst>
                </p14:cNvPr>
                <p14:cNvContentPartPr/>
                <p14:nvPr/>
              </p14:nvContentPartPr>
              <p14:xfrm>
                <a:off x="6659411" y="4002551"/>
                <a:ext cx="1571400" cy="873360"/>
              </p14:xfrm>
            </p:contentPart>
          </mc:Choice>
          <mc:Fallback xmlns="">
            <p:pic>
              <p:nvPicPr>
                <p:cNvPr id="28" name="Ink 27">
                  <a:extLst>
                    <a:ext uri="{FF2B5EF4-FFF2-40B4-BE49-F238E27FC236}">
                      <a16:creationId xmlns:a16="http://schemas.microsoft.com/office/drawing/2014/main" id="{8B546560-662B-428C-B065-69C3ED5325E1}"/>
                    </a:ext>
                  </a:extLst>
                </p:cNvPr>
                <p:cNvPicPr/>
                <p:nvPr/>
              </p:nvPicPr>
              <p:blipFill>
                <a:blip r:embed="rId17"/>
                <a:stretch>
                  <a:fillRect/>
                </a:stretch>
              </p:blipFill>
              <p:spPr>
                <a:xfrm>
                  <a:off x="6640691" y="3983831"/>
                  <a:ext cx="1609200" cy="9111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0" name="Ink 29">
                  <a:extLst>
                    <a:ext uri="{FF2B5EF4-FFF2-40B4-BE49-F238E27FC236}">
                      <a16:creationId xmlns:a16="http://schemas.microsoft.com/office/drawing/2014/main" id="{B5231910-AED3-4EB3-AB8D-F36B989C1171}"/>
                    </a:ext>
                  </a:extLst>
                </p14:cNvPr>
                <p14:cNvContentPartPr/>
                <p14:nvPr/>
              </p14:nvContentPartPr>
              <p14:xfrm>
                <a:off x="6712331" y="3994271"/>
                <a:ext cx="1169640" cy="583920"/>
              </p14:xfrm>
            </p:contentPart>
          </mc:Choice>
          <mc:Fallback xmlns="">
            <p:pic>
              <p:nvPicPr>
                <p:cNvPr id="30" name="Ink 29">
                  <a:extLst>
                    <a:ext uri="{FF2B5EF4-FFF2-40B4-BE49-F238E27FC236}">
                      <a16:creationId xmlns:a16="http://schemas.microsoft.com/office/drawing/2014/main" id="{B5231910-AED3-4EB3-AB8D-F36B989C1171}"/>
                    </a:ext>
                  </a:extLst>
                </p:cNvPr>
                <p:cNvPicPr/>
                <p:nvPr/>
              </p:nvPicPr>
              <p:blipFill>
                <a:blip r:embed="rId19"/>
                <a:stretch>
                  <a:fillRect/>
                </a:stretch>
              </p:blipFill>
              <p:spPr>
                <a:xfrm>
                  <a:off x="6693611" y="3975191"/>
                  <a:ext cx="1207440" cy="6217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1" name="Ink 30">
                  <a:extLst>
                    <a:ext uri="{FF2B5EF4-FFF2-40B4-BE49-F238E27FC236}">
                      <a16:creationId xmlns:a16="http://schemas.microsoft.com/office/drawing/2014/main" id="{2CBCC007-8652-4521-ADAF-BB0D7B59F965}"/>
                    </a:ext>
                  </a:extLst>
                </p14:cNvPr>
                <p14:cNvContentPartPr/>
                <p14:nvPr/>
              </p14:nvContentPartPr>
              <p14:xfrm>
                <a:off x="5908091" y="4402511"/>
                <a:ext cx="816120" cy="181440"/>
              </p14:xfrm>
            </p:contentPart>
          </mc:Choice>
          <mc:Fallback xmlns="">
            <p:pic>
              <p:nvPicPr>
                <p:cNvPr id="31" name="Ink 30">
                  <a:extLst>
                    <a:ext uri="{FF2B5EF4-FFF2-40B4-BE49-F238E27FC236}">
                      <a16:creationId xmlns:a16="http://schemas.microsoft.com/office/drawing/2014/main" id="{2CBCC007-8652-4521-ADAF-BB0D7B59F965}"/>
                    </a:ext>
                  </a:extLst>
                </p:cNvPr>
                <p:cNvPicPr/>
                <p:nvPr/>
              </p:nvPicPr>
              <p:blipFill>
                <a:blip r:embed="rId21"/>
                <a:stretch>
                  <a:fillRect/>
                </a:stretch>
              </p:blipFill>
              <p:spPr>
                <a:xfrm>
                  <a:off x="5889011" y="4383431"/>
                  <a:ext cx="85392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2" name="Ink 31">
                  <a:extLst>
                    <a:ext uri="{FF2B5EF4-FFF2-40B4-BE49-F238E27FC236}">
                      <a16:creationId xmlns:a16="http://schemas.microsoft.com/office/drawing/2014/main" id="{09CA8F40-474B-4FF5-BEEA-EE6D3DEB8441}"/>
                    </a:ext>
                  </a:extLst>
                </p14:cNvPr>
                <p14:cNvContentPartPr/>
                <p14:nvPr/>
              </p14:nvContentPartPr>
              <p14:xfrm>
                <a:off x="7875478" y="3057084"/>
                <a:ext cx="2716200" cy="1107000"/>
              </p14:xfrm>
            </p:contentPart>
          </mc:Choice>
          <mc:Fallback xmlns="">
            <p:pic>
              <p:nvPicPr>
                <p:cNvPr id="32" name="Ink 31">
                  <a:extLst>
                    <a:ext uri="{FF2B5EF4-FFF2-40B4-BE49-F238E27FC236}">
                      <a16:creationId xmlns:a16="http://schemas.microsoft.com/office/drawing/2014/main" id="{09CA8F40-474B-4FF5-BEEA-EE6D3DEB8441}"/>
                    </a:ext>
                  </a:extLst>
                </p:cNvPr>
                <p:cNvPicPr/>
                <p:nvPr/>
              </p:nvPicPr>
              <p:blipFill>
                <a:blip r:embed="rId23"/>
                <a:stretch>
                  <a:fillRect/>
                </a:stretch>
              </p:blipFill>
              <p:spPr>
                <a:xfrm>
                  <a:off x="7856398" y="3038004"/>
                  <a:ext cx="2754000" cy="11448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7" name="Ink 46">
                  <a:extLst>
                    <a:ext uri="{FF2B5EF4-FFF2-40B4-BE49-F238E27FC236}">
                      <a16:creationId xmlns:a16="http://schemas.microsoft.com/office/drawing/2014/main" id="{D0878EE7-1429-43CF-976D-FA1BA9AE4475}"/>
                    </a:ext>
                  </a:extLst>
                </p14:cNvPr>
                <p14:cNvContentPartPr/>
                <p14:nvPr/>
              </p14:nvContentPartPr>
              <p14:xfrm>
                <a:off x="8205958" y="3349044"/>
                <a:ext cx="1945080" cy="693000"/>
              </p14:xfrm>
            </p:contentPart>
          </mc:Choice>
          <mc:Fallback xmlns="">
            <p:pic>
              <p:nvPicPr>
                <p:cNvPr id="47" name="Ink 46">
                  <a:extLst>
                    <a:ext uri="{FF2B5EF4-FFF2-40B4-BE49-F238E27FC236}">
                      <a16:creationId xmlns:a16="http://schemas.microsoft.com/office/drawing/2014/main" id="{D0878EE7-1429-43CF-976D-FA1BA9AE4475}"/>
                    </a:ext>
                  </a:extLst>
                </p:cNvPr>
                <p:cNvPicPr/>
                <p:nvPr/>
              </p:nvPicPr>
              <p:blipFill>
                <a:blip r:embed="rId25"/>
                <a:stretch>
                  <a:fillRect/>
                </a:stretch>
              </p:blipFill>
              <p:spPr>
                <a:xfrm>
                  <a:off x="8186878" y="3329964"/>
                  <a:ext cx="1982880" cy="7304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8" name="Ink 37">
                  <a:extLst>
                    <a:ext uri="{FF2B5EF4-FFF2-40B4-BE49-F238E27FC236}">
                      <a16:creationId xmlns:a16="http://schemas.microsoft.com/office/drawing/2014/main" id="{7A91A81F-837F-4834-9AF6-4F97CCA45D33}"/>
                    </a:ext>
                  </a:extLst>
                </p14:cNvPr>
                <p14:cNvContentPartPr/>
                <p14:nvPr/>
              </p14:nvContentPartPr>
              <p14:xfrm>
                <a:off x="10586066" y="4156219"/>
                <a:ext cx="454680" cy="993240"/>
              </p14:xfrm>
            </p:contentPart>
          </mc:Choice>
          <mc:Fallback xmlns="">
            <p:pic>
              <p:nvPicPr>
                <p:cNvPr id="38" name="Ink 37">
                  <a:extLst>
                    <a:ext uri="{FF2B5EF4-FFF2-40B4-BE49-F238E27FC236}">
                      <a16:creationId xmlns:a16="http://schemas.microsoft.com/office/drawing/2014/main" id="{7A91A81F-837F-4834-9AF6-4F97CCA45D33}"/>
                    </a:ext>
                  </a:extLst>
                </p:cNvPr>
                <p:cNvPicPr/>
                <p:nvPr/>
              </p:nvPicPr>
              <p:blipFill>
                <a:blip r:embed="rId27"/>
                <a:stretch>
                  <a:fillRect/>
                </a:stretch>
              </p:blipFill>
              <p:spPr>
                <a:xfrm>
                  <a:off x="10566986" y="4137499"/>
                  <a:ext cx="492120" cy="10310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6" name="Ink 45">
                  <a:extLst>
                    <a:ext uri="{FF2B5EF4-FFF2-40B4-BE49-F238E27FC236}">
                      <a16:creationId xmlns:a16="http://schemas.microsoft.com/office/drawing/2014/main" id="{73E624EE-E398-4B83-A9F9-DBCB3BEB43A0}"/>
                    </a:ext>
                  </a:extLst>
                </p14:cNvPr>
                <p14:cNvContentPartPr/>
                <p14:nvPr/>
              </p14:nvContentPartPr>
              <p14:xfrm>
                <a:off x="10345226" y="4322899"/>
                <a:ext cx="443520" cy="772200"/>
              </p14:xfrm>
            </p:contentPart>
          </mc:Choice>
          <mc:Fallback xmlns="">
            <p:pic>
              <p:nvPicPr>
                <p:cNvPr id="46" name="Ink 45">
                  <a:extLst>
                    <a:ext uri="{FF2B5EF4-FFF2-40B4-BE49-F238E27FC236}">
                      <a16:creationId xmlns:a16="http://schemas.microsoft.com/office/drawing/2014/main" id="{73E624EE-E398-4B83-A9F9-DBCB3BEB43A0}"/>
                    </a:ext>
                  </a:extLst>
                </p:cNvPr>
                <p:cNvPicPr/>
                <p:nvPr/>
              </p:nvPicPr>
              <p:blipFill>
                <a:blip r:embed="rId29"/>
                <a:stretch>
                  <a:fillRect/>
                </a:stretch>
              </p:blipFill>
              <p:spPr>
                <a:xfrm>
                  <a:off x="10326506" y="4304179"/>
                  <a:ext cx="481320" cy="8096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8" name="Ink 47">
                  <a:extLst>
                    <a:ext uri="{FF2B5EF4-FFF2-40B4-BE49-F238E27FC236}">
                      <a16:creationId xmlns:a16="http://schemas.microsoft.com/office/drawing/2014/main" id="{66060304-9F63-4FA5-BD0F-9CABB4E0F778}"/>
                    </a:ext>
                  </a:extLst>
                </p14:cNvPr>
                <p14:cNvContentPartPr/>
                <p14:nvPr/>
              </p14:nvContentPartPr>
              <p14:xfrm>
                <a:off x="10152986" y="3970819"/>
                <a:ext cx="221400" cy="403560"/>
              </p14:xfrm>
            </p:contentPart>
          </mc:Choice>
          <mc:Fallback xmlns="">
            <p:pic>
              <p:nvPicPr>
                <p:cNvPr id="48" name="Ink 47">
                  <a:extLst>
                    <a:ext uri="{FF2B5EF4-FFF2-40B4-BE49-F238E27FC236}">
                      <a16:creationId xmlns:a16="http://schemas.microsoft.com/office/drawing/2014/main" id="{66060304-9F63-4FA5-BD0F-9CABB4E0F778}"/>
                    </a:ext>
                  </a:extLst>
                </p:cNvPr>
                <p:cNvPicPr/>
                <p:nvPr/>
              </p:nvPicPr>
              <p:blipFill>
                <a:blip r:embed="rId31"/>
                <a:stretch>
                  <a:fillRect/>
                </a:stretch>
              </p:blipFill>
              <p:spPr>
                <a:xfrm>
                  <a:off x="10133906" y="3951739"/>
                  <a:ext cx="259200" cy="441360"/>
                </a:xfrm>
                <a:prstGeom prst="rect">
                  <a:avLst/>
                </a:prstGeom>
              </p:spPr>
            </p:pic>
          </mc:Fallback>
        </mc:AlternateContent>
        <p:grpSp>
          <p:nvGrpSpPr>
            <p:cNvPr id="69" name="Group 68">
              <a:extLst>
                <a:ext uri="{FF2B5EF4-FFF2-40B4-BE49-F238E27FC236}">
                  <a16:creationId xmlns:a16="http://schemas.microsoft.com/office/drawing/2014/main" id="{B87239A1-E962-49A3-98D1-74F3192277CB}"/>
                </a:ext>
              </a:extLst>
            </p:cNvPr>
            <p:cNvGrpSpPr/>
            <p:nvPr/>
          </p:nvGrpSpPr>
          <p:grpSpPr>
            <a:xfrm>
              <a:off x="2853174" y="2226113"/>
              <a:ext cx="8843314" cy="2377981"/>
              <a:chOff x="2853174" y="2226113"/>
              <a:chExt cx="8843314" cy="2377981"/>
            </a:xfrm>
          </p:grpSpPr>
          <mc:AlternateContent xmlns:mc="http://schemas.openxmlformats.org/markup-compatibility/2006" xmlns:p14="http://schemas.microsoft.com/office/powerpoint/2010/main">
            <mc:Choice Requires="p14">
              <p:contentPart p14:bwMode="auto" r:id="rId32">
                <p14:nvContentPartPr>
                  <p14:cNvPr id="49" name="Ink 48">
                    <a:extLst>
                      <a:ext uri="{FF2B5EF4-FFF2-40B4-BE49-F238E27FC236}">
                        <a16:creationId xmlns:a16="http://schemas.microsoft.com/office/drawing/2014/main" id="{126C0108-9F4F-4782-971C-877668D5F230}"/>
                      </a:ext>
                    </a:extLst>
                  </p14:cNvPr>
                  <p14:cNvContentPartPr/>
                  <p14:nvPr/>
                </p14:nvContentPartPr>
                <p14:xfrm>
                  <a:off x="10450528" y="2991294"/>
                  <a:ext cx="1245960" cy="1612800"/>
                </p14:xfrm>
              </p:contentPart>
            </mc:Choice>
            <mc:Fallback xmlns="">
              <p:pic>
                <p:nvPicPr>
                  <p:cNvPr id="49" name="Ink 48">
                    <a:extLst>
                      <a:ext uri="{FF2B5EF4-FFF2-40B4-BE49-F238E27FC236}">
                        <a16:creationId xmlns:a16="http://schemas.microsoft.com/office/drawing/2014/main" id="{126C0108-9F4F-4782-971C-877668D5F230}"/>
                      </a:ext>
                    </a:extLst>
                  </p:cNvPr>
                  <p:cNvPicPr/>
                  <p:nvPr/>
                </p:nvPicPr>
                <p:blipFill>
                  <a:blip r:embed="rId33"/>
                  <a:stretch>
                    <a:fillRect/>
                  </a:stretch>
                </p:blipFill>
                <p:spPr>
                  <a:xfrm>
                    <a:off x="10431448" y="2972574"/>
                    <a:ext cx="1283760" cy="16502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51" name="Ink 50">
                    <a:extLst>
                      <a:ext uri="{FF2B5EF4-FFF2-40B4-BE49-F238E27FC236}">
                        <a16:creationId xmlns:a16="http://schemas.microsoft.com/office/drawing/2014/main" id="{ABB5B6E3-3630-4CCF-9FAB-DF65F7532D89}"/>
                      </a:ext>
                    </a:extLst>
                  </p14:cNvPr>
                  <p14:cNvContentPartPr/>
                  <p14:nvPr/>
                </p14:nvContentPartPr>
                <p14:xfrm>
                  <a:off x="9823508" y="2320073"/>
                  <a:ext cx="1048680" cy="691920"/>
                </p14:xfrm>
              </p:contentPart>
            </mc:Choice>
            <mc:Fallback xmlns="">
              <p:pic>
                <p:nvPicPr>
                  <p:cNvPr id="51" name="Ink 50">
                    <a:extLst>
                      <a:ext uri="{FF2B5EF4-FFF2-40B4-BE49-F238E27FC236}">
                        <a16:creationId xmlns:a16="http://schemas.microsoft.com/office/drawing/2014/main" id="{ABB5B6E3-3630-4CCF-9FAB-DF65F7532D89}"/>
                      </a:ext>
                    </a:extLst>
                  </p:cNvPr>
                  <p:cNvPicPr/>
                  <p:nvPr/>
                </p:nvPicPr>
                <p:blipFill>
                  <a:blip r:embed="rId35"/>
                  <a:stretch>
                    <a:fillRect/>
                  </a:stretch>
                </p:blipFill>
                <p:spPr>
                  <a:xfrm>
                    <a:off x="9804788" y="2300993"/>
                    <a:ext cx="1086480" cy="7293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2" name="Ink 51">
                    <a:extLst>
                      <a:ext uri="{FF2B5EF4-FFF2-40B4-BE49-F238E27FC236}">
                        <a16:creationId xmlns:a16="http://schemas.microsoft.com/office/drawing/2014/main" id="{A76E92E7-BF59-45D5-BB53-8F60D0CD0DDD}"/>
                      </a:ext>
                    </a:extLst>
                  </p14:cNvPr>
                  <p14:cNvContentPartPr/>
                  <p14:nvPr/>
                </p14:nvContentPartPr>
                <p14:xfrm>
                  <a:off x="7596548" y="2226113"/>
                  <a:ext cx="2259000" cy="687240"/>
                </p14:xfrm>
              </p:contentPart>
            </mc:Choice>
            <mc:Fallback xmlns="">
              <p:pic>
                <p:nvPicPr>
                  <p:cNvPr id="52" name="Ink 51">
                    <a:extLst>
                      <a:ext uri="{FF2B5EF4-FFF2-40B4-BE49-F238E27FC236}">
                        <a16:creationId xmlns:a16="http://schemas.microsoft.com/office/drawing/2014/main" id="{A76E92E7-BF59-45D5-BB53-8F60D0CD0DDD}"/>
                      </a:ext>
                    </a:extLst>
                  </p:cNvPr>
                  <p:cNvPicPr/>
                  <p:nvPr/>
                </p:nvPicPr>
                <p:blipFill>
                  <a:blip r:embed="rId37"/>
                  <a:stretch>
                    <a:fillRect/>
                  </a:stretch>
                </p:blipFill>
                <p:spPr>
                  <a:xfrm>
                    <a:off x="7577828" y="2207393"/>
                    <a:ext cx="2296800" cy="7250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3" name="Ink 52">
                    <a:extLst>
                      <a:ext uri="{FF2B5EF4-FFF2-40B4-BE49-F238E27FC236}">
                        <a16:creationId xmlns:a16="http://schemas.microsoft.com/office/drawing/2014/main" id="{DB06FABD-95EF-41BF-9FC2-0DFAD2128231}"/>
                      </a:ext>
                    </a:extLst>
                  </p14:cNvPr>
                  <p14:cNvContentPartPr/>
                  <p14:nvPr/>
                </p14:nvContentPartPr>
                <p14:xfrm>
                  <a:off x="7654148" y="2518793"/>
                  <a:ext cx="2817720" cy="801720"/>
                </p14:xfrm>
              </p:contentPart>
            </mc:Choice>
            <mc:Fallback xmlns="">
              <p:pic>
                <p:nvPicPr>
                  <p:cNvPr id="53" name="Ink 52">
                    <a:extLst>
                      <a:ext uri="{FF2B5EF4-FFF2-40B4-BE49-F238E27FC236}">
                        <a16:creationId xmlns:a16="http://schemas.microsoft.com/office/drawing/2014/main" id="{DB06FABD-95EF-41BF-9FC2-0DFAD2128231}"/>
                      </a:ext>
                    </a:extLst>
                  </p:cNvPr>
                  <p:cNvPicPr/>
                  <p:nvPr/>
                </p:nvPicPr>
                <p:blipFill>
                  <a:blip r:embed="rId39"/>
                  <a:stretch>
                    <a:fillRect/>
                  </a:stretch>
                </p:blipFill>
                <p:spPr>
                  <a:xfrm>
                    <a:off x="7635428" y="2500073"/>
                    <a:ext cx="2855520" cy="8395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5" name="Ink 54">
                    <a:extLst>
                      <a:ext uri="{FF2B5EF4-FFF2-40B4-BE49-F238E27FC236}">
                        <a16:creationId xmlns:a16="http://schemas.microsoft.com/office/drawing/2014/main" id="{386E982E-2A75-41CA-B5DA-3EAFD191AA0B}"/>
                      </a:ext>
                    </a:extLst>
                  </p14:cNvPr>
                  <p14:cNvContentPartPr/>
                  <p14:nvPr/>
                </p14:nvContentPartPr>
                <p14:xfrm>
                  <a:off x="6076093" y="2907654"/>
                  <a:ext cx="1529640" cy="824760"/>
                </p14:xfrm>
              </p:contentPart>
            </mc:Choice>
            <mc:Fallback xmlns="">
              <p:pic>
                <p:nvPicPr>
                  <p:cNvPr id="55" name="Ink 54">
                    <a:extLst>
                      <a:ext uri="{FF2B5EF4-FFF2-40B4-BE49-F238E27FC236}">
                        <a16:creationId xmlns:a16="http://schemas.microsoft.com/office/drawing/2014/main" id="{386E982E-2A75-41CA-B5DA-3EAFD191AA0B}"/>
                      </a:ext>
                    </a:extLst>
                  </p:cNvPr>
                  <p:cNvPicPr/>
                  <p:nvPr/>
                </p:nvPicPr>
                <p:blipFill>
                  <a:blip r:embed="rId41"/>
                  <a:stretch>
                    <a:fillRect/>
                  </a:stretch>
                </p:blipFill>
                <p:spPr>
                  <a:xfrm>
                    <a:off x="6057013" y="2888574"/>
                    <a:ext cx="1567440" cy="8625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63" name="Ink 62">
                    <a:extLst>
                      <a:ext uri="{FF2B5EF4-FFF2-40B4-BE49-F238E27FC236}">
                        <a16:creationId xmlns:a16="http://schemas.microsoft.com/office/drawing/2014/main" id="{CF953AE7-9792-4D3A-965F-1CD6B331D244}"/>
                      </a:ext>
                    </a:extLst>
                  </p14:cNvPr>
                  <p14:cNvContentPartPr/>
                  <p14:nvPr/>
                </p14:nvContentPartPr>
                <p14:xfrm>
                  <a:off x="4913653" y="2748174"/>
                  <a:ext cx="1244520" cy="817560"/>
                </p14:xfrm>
              </p:contentPart>
            </mc:Choice>
            <mc:Fallback xmlns="">
              <p:pic>
                <p:nvPicPr>
                  <p:cNvPr id="63" name="Ink 62">
                    <a:extLst>
                      <a:ext uri="{FF2B5EF4-FFF2-40B4-BE49-F238E27FC236}">
                        <a16:creationId xmlns:a16="http://schemas.microsoft.com/office/drawing/2014/main" id="{CF953AE7-9792-4D3A-965F-1CD6B331D244}"/>
                      </a:ext>
                    </a:extLst>
                  </p:cNvPr>
                  <p:cNvPicPr/>
                  <p:nvPr/>
                </p:nvPicPr>
                <p:blipFill>
                  <a:blip r:embed="rId43"/>
                  <a:stretch>
                    <a:fillRect/>
                  </a:stretch>
                </p:blipFill>
                <p:spPr>
                  <a:xfrm>
                    <a:off x="4894573" y="2729454"/>
                    <a:ext cx="1282320" cy="8553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58" name="Ink 57">
                    <a:extLst>
                      <a:ext uri="{FF2B5EF4-FFF2-40B4-BE49-F238E27FC236}">
                        <a16:creationId xmlns:a16="http://schemas.microsoft.com/office/drawing/2014/main" id="{00AA641C-D144-4F3B-B0EA-D33337FB8D7E}"/>
                      </a:ext>
                    </a:extLst>
                  </p14:cNvPr>
                  <p14:cNvContentPartPr/>
                  <p14:nvPr/>
                </p14:nvContentPartPr>
                <p14:xfrm>
                  <a:off x="7406293" y="3314454"/>
                  <a:ext cx="259920" cy="394560"/>
                </p14:xfrm>
              </p:contentPart>
            </mc:Choice>
            <mc:Fallback xmlns="">
              <p:pic>
                <p:nvPicPr>
                  <p:cNvPr id="58" name="Ink 57">
                    <a:extLst>
                      <a:ext uri="{FF2B5EF4-FFF2-40B4-BE49-F238E27FC236}">
                        <a16:creationId xmlns:a16="http://schemas.microsoft.com/office/drawing/2014/main" id="{00AA641C-D144-4F3B-B0EA-D33337FB8D7E}"/>
                      </a:ext>
                    </a:extLst>
                  </p:cNvPr>
                  <p:cNvPicPr/>
                  <p:nvPr/>
                </p:nvPicPr>
                <p:blipFill>
                  <a:blip r:embed="rId45"/>
                  <a:stretch>
                    <a:fillRect/>
                  </a:stretch>
                </p:blipFill>
                <p:spPr>
                  <a:xfrm>
                    <a:off x="7387573" y="3295374"/>
                    <a:ext cx="297720" cy="4323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9" name="Ink 58">
                    <a:extLst>
                      <a:ext uri="{FF2B5EF4-FFF2-40B4-BE49-F238E27FC236}">
                        <a16:creationId xmlns:a16="http://schemas.microsoft.com/office/drawing/2014/main" id="{B0AA51A0-B441-4334-AA23-B000DBBA2DA0}"/>
                      </a:ext>
                    </a:extLst>
                  </p14:cNvPr>
                  <p14:cNvContentPartPr/>
                  <p14:nvPr/>
                </p14:nvContentPartPr>
                <p14:xfrm>
                  <a:off x="6063493" y="3695694"/>
                  <a:ext cx="1351800" cy="330120"/>
                </p14:xfrm>
              </p:contentPart>
            </mc:Choice>
            <mc:Fallback xmlns="">
              <p:pic>
                <p:nvPicPr>
                  <p:cNvPr id="59" name="Ink 58">
                    <a:extLst>
                      <a:ext uri="{FF2B5EF4-FFF2-40B4-BE49-F238E27FC236}">
                        <a16:creationId xmlns:a16="http://schemas.microsoft.com/office/drawing/2014/main" id="{B0AA51A0-B441-4334-AA23-B000DBBA2DA0}"/>
                      </a:ext>
                    </a:extLst>
                  </p:cNvPr>
                  <p:cNvPicPr/>
                  <p:nvPr/>
                </p:nvPicPr>
                <p:blipFill>
                  <a:blip r:embed="rId47"/>
                  <a:stretch>
                    <a:fillRect/>
                  </a:stretch>
                </p:blipFill>
                <p:spPr>
                  <a:xfrm>
                    <a:off x="6044413" y="3676614"/>
                    <a:ext cx="1389600" cy="3679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67" name="Ink 66">
                    <a:extLst>
                      <a:ext uri="{FF2B5EF4-FFF2-40B4-BE49-F238E27FC236}">
                        <a16:creationId xmlns:a16="http://schemas.microsoft.com/office/drawing/2014/main" id="{70AB9403-0EA2-4C47-99FD-74D484F69360}"/>
                      </a:ext>
                    </a:extLst>
                  </p14:cNvPr>
                  <p14:cNvContentPartPr/>
                  <p14:nvPr/>
                </p14:nvContentPartPr>
                <p14:xfrm>
                  <a:off x="4573813" y="2939694"/>
                  <a:ext cx="1575000" cy="977400"/>
                </p14:xfrm>
              </p:contentPart>
            </mc:Choice>
            <mc:Fallback xmlns="">
              <p:pic>
                <p:nvPicPr>
                  <p:cNvPr id="67" name="Ink 66">
                    <a:extLst>
                      <a:ext uri="{FF2B5EF4-FFF2-40B4-BE49-F238E27FC236}">
                        <a16:creationId xmlns:a16="http://schemas.microsoft.com/office/drawing/2014/main" id="{70AB9403-0EA2-4C47-99FD-74D484F69360}"/>
                      </a:ext>
                    </a:extLst>
                  </p:cNvPr>
                  <p:cNvPicPr/>
                  <p:nvPr/>
                </p:nvPicPr>
                <p:blipFill>
                  <a:blip r:embed="rId49"/>
                  <a:stretch>
                    <a:fillRect/>
                  </a:stretch>
                </p:blipFill>
                <p:spPr>
                  <a:xfrm>
                    <a:off x="4555093" y="2920614"/>
                    <a:ext cx="1612800" cy="10152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64" name="Ink 63">
                    <a:extLst>
                      <a:ext uri="{FF2B5EF4-FFF2-40B4-BE49-F238E27FC236}">
                        <a16:creationId xmlns:a16="http://schemas.microsoft.com/office/drawing/2014/main" id="{AB09D50C-0591-4FA1-8AF4-F5335040ABB3}"/>
                      </a:ext>
                    </a:extLst>
                  </p14:cNvPr>
                  <p14:cNvContentPartPr/>
                  <p14:nvPr/>
                </p14:nvContentPartPr>
                <p14:xfrm>
                  <a:off x="2853174" y="2470313"/>
                  <a:ext cx="2106720" cy="410760"/>
                </p14:xfrm>
              </p:contentPart>
            </mc:Choice>
            <mc:Fallback xmlns="">
              <p:pic>
                <p:nvPicPr>
                  <p:cNvPr id="64" name="Ink 63">
                    <a:extLst>
                      <a:ext uri="{FF2B5EF4-FFF2-40B4-BE49-F238E27FC236}">
                        <a16:creationId xmlns:a16="http://schemas.microsoft.com/office/drawing/2014/main" id="{AB09D50C-0591-4FA1-8AF4-F5335040ABB3}"/>
                      </a:ext>
                    </a:extLst>
                  </p:cNvPr>
                  <p:cNvPicPr/>
                  <p:nvPr/>
                </p:nvPicPr>
                <p:blipFill>
                  <a:blip r:embed="rId51"/>
                  <a:stretch>
                    <a:fillRect/>
                  </a:stretch>
                </p:blipFill>
                <p:spPr>
                  <a:xfrm>
                    <a:off x="2834454" y="2451593"/>
                    <a:ext cx="2144520" cy="4485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68" name="Ink 67">
                    <a:extLst>
                      <a:ext uri="{FF2B5EF4-FFF2-40B4-BE49-F238E27FC236}">
                        <a16:creationId xmlns:a16="http://schemas.microsoft.com/office/drawing/2014/main" id="{BA893C05-DD2F-495E-A670-D5DCAB696708}"/>
                      </a:ext>
                    </a:extLst>
                  </p14:cNvPr>
                  <p14:cNvContentPartPr/>
                  <p14:nvPr/>
                </p14:nvContentPartPr>
                <p14:xfrm>
                  <a:off x="3657054" y="2762273"/>
                  <a:ext cx="1017000" cy="209520"/>
                </p14:xfrm>
              </p:contentPart>
            </mc:Choice>
            <mc:Fallback xmlns="">
              <p:pic>
                <p:nvPicPr>
                  <p:cNvPr id="68" name="Ink 67">
                    <a:extLst>
                      <a:ext uri="{FF2B5EF4-FFF2-40B4-BE49-F238E27FC236}">
                        <a16:creationId xmlns:a16="http://schemas.microsoft.com/office/drawing/2014/main" id="{BA893C05-DD2F-495E-A670-D5DCAB696708}"/>
                      </a:ext>
                    </a:extLst>
                  </p:cNvPr>
                  <p:cNvPicPr/>
                  <p:nvPr/>
                </p:nvPicPr>
                <p:blipFill>
                  <a:blip r:embed="rId53"/>
                  <a:stretch>
                    <a:fillRect/>
                  </a:stretch>
                </p:blipFill>
                <p:spPr>
                  <a:xfrm>
                    <a:off x="3638334" y="2743553"/>
                    <a:ext cx="1054800" cy="247320"/>
                  </a:xfrm>
                  <a:prstGeom prst="rect">
                    <a:avLst/>
                  </a:prstGeom>
                </p:spPr>
              </p:pic>
            </mc:Fallback>
          </mc:AlternateContent>
        </p:grpSp>
      </p:grpSp>
      <p:sp>
        <p:nvSpPr>
          <p:cNvPr id="71" name="Rectangle 70">
            <a:extLst>
              <a:ext uri="{FF2B5EF4-FFF2-40B4-BE49-F238E27FC236}">
                <a16:creationId xmlns:a16="http://schemas.microsoft.com/office/drawing/2014/main" id="{6C2D8795-C734-4135-80D2-EFB1D1994C5F}"/>
              </a:ext>
            </a:extLst>
          </p:cNvPr>
          <p:cNvSpPr/>
          <p:nvPr/>
        </p:nvSpPr>
        <p:spPr>
          <a:xfrm>
            <a:off x="6095999" y="1853248"/>
            <a:ext cx="319089" cy="296227"/>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0" name="Group 119">
            <a:extLst>
              <a:ext uri="{FF2B5EF4-FFF2-40B4-BE49-F238E27FC236}">
                <a16:creationId xmlns:a16="http://schemas.microsoft.com/office/drawing/2014/main" id="{9C9E2E6F-E1C1-42AB-BF9A-9B026FDB2290}"/>
              </a:ext>
            </a:extLst>
          </p:cNvPr>
          <p:cNvGrpSpPr/>
          <p:nvPr/>
        </p:nvGrpSpPr>
        <p:grpSpPr>
          <a:xfrm>
            <a:off x="3664956" y="2517330"/>
            <a:ext cx="7801528" cy="2439092"/>
            <a:chOff x="3664956" y="2517330"/>
            <a:chExt cx="7801528" cy="2439092"/>
          </a:xfrm>
        </p:grpSpPr>
        <mc:AlternateContent xmlns:mc="http://schemas.openxmlformats.org/markup-compatibility/2006" xmlns:p14="http://schemas.microsoft.com/office/powerpoint/2010/main">
          <mc:Choice Requires="p14">
            <p:contentPart p14:bwMode="auto" r:id="rId54">
              <p14:nvContentPartPr>
                <p14:cNvPr id="74" name="Ink 73">
                  <a:extLst>
                    <a:ext uri="{FF2B5EF4-FFF2-40B4-BE49-F238E27FC236}">
                      <a16:creationId xmlns:a16="http://schemas.microsoft.com/office/drawing/2014/main" id="{2A1CB6F4-101B-474D-8D5A-BBF2B459D169}"/>
                    </a:ext>
                  </a:extLst>
                </p14:cNvPr>
                <p14:cNvContentPartPr/>
                <p14:nvPr/>
              </p14:nvContentPartPr>
              <p14:xfrm>
                <a:off x="3670412" y="2778611"/>
                <a:ext cx="99000" cy="254160"/>
              </p14:xfrm>
            </p:contentPart>
          </mc:Choice>
          <mc:Fallback xmlns="">
            <p:pic>
              <p:nvPicPr>
                <p:cNvPr id="74" name="Ink 73">
                  <a:extLst>
                    <a:ext uri="{FF2B5EF4-FFF2-40B4-BE49-F238E27FC236}">
                      <a16:creationId xmlns:a16="http://schemas.microsoft.com/office/drawing/2014/main" id="{2A1CB6F4-101B-474D-8D5A-BBF2B459D169}"/>
                    </a:ext>
                  </a:extLst>
                </p:cNvPr>
                <p:cNvPicPr/>
                <p:nvPr/>
              </p:nvPicPr>
              <p:blipFill>
                <a:blip r:embed="rId55"/>
                <a:stretch>
                  <a:fillRect/>
                </a:stretch>
              </p:blipFill>
              <p:spPr>
                <a:xfrm>
                  <a:off x="3641972" y="2750531"/>
                  <a:ext cx="155520" cy="3110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83" name="Ink 82">
                  <a:extLst>
                    <a:ext uri="{FF2B5EF4-FFF2-40B4-BE49-F238E27FC236}">
                      <a16:creationId xmlns:a16="http://schemas.microsoft.com/office/drawing/2014/main" id="{368F655F-7D5A-468B-9A64-FC484985E591}"/>
                    </a:ext>
                  </a:extLst>
                </p14:cNvPr>
                <p14:cNvContentPartPr/>
                <p14:nvPr/>
              </p14:nvContentPartPr>
              <p14:xfrm>
                <a:off x="3676172" y="3032771"/>
                <a:ext cx="92520" cy="259200"/>
              </p14:xfrm>
            </p:contentPart>
          </mc:Choice>
          <mc:Fallback xmlns="">
            <p:pic>
              <p:nvPicPr>
                <p:cNvPr id="83" name="Ink 82">
                  <a:extLst>
                    <a:ext uri="{FF2B5EF4-FFF2-40B4-BE49-F238E27FC236}">
                      <a16:creationId xmlns:a16="http://schemas.microsoft.com/office/drawing/2014/main" id="{368F655F-7D5A-468B-9A64-FC484985E591}"/>
                    </a:ext>
                  </a:extLst>
                </p:cNvPr>
                <p:cNvPicPr/>
                <p:nvPr/>
              </p:nvPicPr>
              <p:blipFill>
                <a:blip r:embed="rId57"/>
                <a:stretch>
                  <a:fillRect/>
                </a:stretch>
              </p:blipFill>
              <p:spPr>
                <a:xfrm>
                  <a:off x="3647732" y="3004331"/>
                  <a:ext cx="149400" cy="3160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93" name="Ink 92">
                  <a:extLst>
                    <a:ext uri="{FF2B5EF4-FFF2-40B4-BE49-F238E27FC236}">
                      <a16:creationId xmlns:a16="http://schemas.microsoft.com/office/drawing/2014/main" id="{BEF153BA-BA50-4A9C-A948-3CD09DA9BBA5}"/>
                    </a:ext>
                  </a:extLst>
                </p14:cNvPr>
                <p14:cNvContentPartPr/>
                <p14:nvPr/>
              </p14:nvContentPartPr>
              <p14:xfrm>
                <a:off x="6028770" y="3843278"/>
                <a:ext cx="837360" cy="177840"/>
              </p14:xfrm>
            </p:contentPart>
          </mc:Choice>
          <mc:Fallback xmlns="">
            <p:pic>
              <p:nvPicPr>
                <p:cNvPr id="93" name="Ink 92">
                  <a:extLst>
                    <a:ext uri="{FF2B5EF4-FFF2-40B4-BE49-F238E27FC236}">
                      <a16:creationId xmlns:a16="http://schemas.microsoft.com/office/drawing/2014/main" id="{BEF153BA-BA50-4A9C-A948-3CD09DA9BBA5}"/>
                    </a:ext>
                  </a:extLst>
                </p:cNvPr>
                <p:cNvPicPr/>
                <p:nvPr/>
              </p:nvPicPr>
              <p:blipFill>
                <a:blip r:embed="rId59"/>
                <a:stretch>
                  <a:fillRect/>
                </a:stretch>
              </p:blipFill>
              <p:spPr>
                <a:xfrm>
                  <a:off x="6000330" y="3814838"/>
                  <a:ext cx="89424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98" name="Ink 97">
                  <a:extLst>
                    <a:ext uri="{FF2B5EF4-FFF2-40B4-BE49-F238E27FC236}">
                      <a16:creationId xmlns:a16="http://schemas.microsoft.com/office/drawing/2014/main" id="{779D550D-1217-4BD6-AA09-BFB1CC3D627E}"/>
                    </a:ext>
                  </a:extLst>
                </p14:cNvPr>
                <p14:cNvContentPartPr/>
                <p14:nvPr/>
              </p14:nvContentPartPr>
              <p14:xfrm>
                <a:off x="5188890" y="3195998"/>
                <a:ext cx="884520" cy="677520"/>
              </p14:xfrm>
            </p:contentPart>
          </mc:Choice>
          <mc:Fallback xmlns="">
            <p:pic>
              <p:nvPicPr>
                <p:cNvPr id="98" name="Ink 97">
                  <a:extLst>
                    <a:ext uri="{FF2B5EF4-FFF2-40B4-BE49-F238E27FC236}">
                      <a16:creationId xmlns:a16="http://schemas.microsoft.com/office/drawing/2014/main" id="{779D550D-1217-4BD6-AA09-BFB1CC3D627E}"/>
                    </a:ext>
                  </a:extLst>
                </p:cNvPr>
                <p:cNvPicPr/>
                <p:nvPr/>
              </p:nvPicPr>
              <p:blipFill>
                <a:blip r:embed="rId61"/>
                <a:stretch>
                  <a:fillRect/>
                </a:stretch>
              </p:blipFill>
              <p:spPr>
                <a:xfrm>
                  <a:off x="5160450" y="3167558"/>
                  <a:ext cx="941040" cy="7344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99" name="Ink 98">
                  <a:extLst>
                    <a:ext uri="{FF2B5EF4-FFF2-40B4-BE49-F238E27FC236}">
                      <a16:creationId xmlns:a16="http://schemas.microsoft.com/office/drawing/2014/main" id="{71682C8C-DA50-44BC-9E04-F7065B4CF095}"/>
                    </a:ext>
                  </a:extLst>
                </p14:cNvPr>
                <p14:cNvContentPartPr/>
                <p14:nvPr/>
              </p14:nvContentPartPr>
              <p14:xfrm>
                <a:off x="3668610" y="2772998"/>
                <a:ext cx="1621800" cy="470880"/>
              </p14:xfrm>
            </p:contentPart>
          </mc:Choice>
          <mc:Fallback xmlns="">
            <p:pic>
              <p:nvPicPr>
                <p:cNvPr id="99" name="Ink 98">
                  <a:extLst>
                    <a:ext uri="{FF2B5EF4-FFF2-40B4-BE49-F238E27FC236}">
                      <a16:creationId xmlns:a16="http://schemas.microsoft.com/office/drawing/2014/main" id="{71682C8C-DA50-44BC-9E04-F7065B4CF095}"/>
                    </a:ext>
                  </a:extLst>
                </p:cNvPr>
                <p:cNvPicPr/>
                <p:nvPr/>
              </p:nvPicPr>
              <p:blipFill>
                <a:blip r:embed="rId63"/>
                <a:stretch>
                  <a:fillRect/>
                </a:stretch>
              </p:blipFill>
              <p:spPr>
                <a:xfrm>
                  <a:off x="3640170" y="2744558"/>
                  <a:ext cx="1678680" cy="5277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02" name="Ink 101">
                  <a:extLst>
                    <a:ext uri="{FF2B5EF4-FFF2-40B4-BE49-F238E27FC236}">
                      <a16:creationId xmlns:a16="http://schemas.microsoft.com/office/drawing/2014/main" id="{A15618FF-6C3C-4703-8A7E-2EA38EF17FE9}"/>
                    </a:ext>
                  </a:extLst>
                </p14:cNvPr>
                <p14:cNvContentPartPr/>
                <p14:nvPr/>
              </p14:nvContentPartPr>
              <p14:xfrm>
                <a:off x="5945916" y="4412747"/>
                <a:ext cx="681120" cy="167760"/>
              </p14:xfrm>
            </p:contentPart>
          </mc:Choice>
          <mc:Fallback xmlns="">
            <p:pic>
              <p:nvPicPr>
                <p:cNvPr id="102" name="Ink 101">
                  <a:extLst>
                    <a:ext uri="{FF2B5EF4-FFF2-40B4-BE49-F238E27FC236}">
                      <a16:creationId xmlns:a16="http://schemas.microsoft.com/office/drawing/2014/main" id="{A15618FF-6C3C-4703-8A7E-2EA38EF17FE9}"/>
                    </a:ext>
                  </a:extLst>
                </p:cNvPr>
                <p:cNvPicPr/>
                <p:nvPr/>
              </p:nvPicPr>
              <p:blipFill>
                <a:blip r:embed="rId65"/>
                <a:stretch>
                  <a:fillRect/>
                </a:stretch>
              </p:blipFill>
              <p:spPr>
                <a:xfrm>
                  <a:off x="5917476" y="4384307"/>
                  <a:ext cx="73800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03" name="Ink 102">
                  <a:extLst>
                    <a:ext uri="{FF2B5EF4-FFF2-40B4-BE49-F238E27FC236}">
                      <a16:creationId xmlns:a16="http://schemas.microsoft.com/office/drawing/2014/main" id="{81FF14AD-E67E-4DBC-A344-9F500C073DDF}"/>
                    </a:ext>
                  </a:extLst>
                </p14:cNvPr>
                <p14:cNvContentPartPr/>
                <p14:nvPr/>
              </p14:nvContentPartPr>
              <p14:xfrm>
                <a:off x="5437596" y="4007387"/>
                <a:ext cx="591840" cy="454680"/>
              </p14:xfrm>
            </p:contentPart>
          </mc:Choice>
          <mc:Fallback xmlns="">
            <p:pic>
              <p:nvPicPr>
                <p:cNvPr id="103" name="Ink 102">
                  <a:extLst>
                    <a:ext uri="{FF2B5EF4-FFF2-40B4-BE49-F238E27FC236}">
                      <a16:creationId xmlns:a16="http://schemas.microsoft.com/office/drawing/2014/main" id="{81FF14AD-E67E-4DBC-A344-9F500C073DDF}"/>
                    </a:ext>
                  </a:extLst>
                </p:cNvPr>
                <p:cNvPicPr/>
                <p:nvPr/>
              </p:nvPicPr>
              <p:blipFill>
                <a:blip r:embed="rId67"/>
                <a:stretch>
                  <a:fillRect/>
                </a:stretch>
              </p:blipFill>
              <p:spPr>
                <a:xfrm>
                  <a:off x="5409156" y="3979307"/>
                  <a:ext cx="648720" cy="5115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04" name="Ink 103">
                  <a:extLst>
                    <a:ext uri="{FF2B5EF4-FFF2-40B4-BE49-F238E27FC236}">
                      <a16:creationId xmlns:a16="http://schemas.microsoft.com/office/drawing/2014/main" id="{50C9A3A2-25AC-499F-B00D-70A34C671660}"/>
                    </a:ext>
                  </a:extLst>
                </p14:cNvPr>
                <p14:cNvContentPartPr/>
                <p14:nvPr/>
              </p14:nvContentPartPr>
              <p14:xfrm>
                <a:off x="3664956" y="3293147"/>
                <a:ext cx="1800720" cy="740520"/>
              </p14:xfrm>
            </p:contentPart>
          </mc:Choice>
          <mc:Fallback xmlns="">
            <p:pic>
              <p:nvPicPr>
                <p:cNvPr id="104" name="Ink 103">
                  <a:extLst>
                    <a:ext uri="{FF2B5EF4-FFF2-40B4-BE49-F238E27FC236}">
                      <a16:creationId xmlns:a16="http://schemas.microsoft.com/office/drawing/2014/main" id="{50C9A3A2-25AC-499F-B00D-70A34C671660}"/>
                    </a:ext>
                  </a:extLst>
                </p:cNvPr>
                <p:cNvPicPr/>
                <p:nvPr/>
              </p:nvPicPr>
              <p:blipFill>
                <a:blip r:embed="rId69"/>
                <a:stretch>
                  <a:fillRect/>
                </a:stretch>
              </p:blipFill>
              <p:spPr>
                <a:xfrm>
                  <a:off x="3636516" y="3264707"/>
                  <a:ext cx="1857600" cy="7970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09" name="Ink 108">
                  <a:extLst>
                    <a:ext uri="{FF2B5EF4-FFF2-40B4-BE49-F238E27FC236}">
                      <a16:creationId xmlns:a16="http://schemas.microsoft.com/office/drawing/2014/main" id="{B3858783-C612-464A-A161-0689279891B5}"/>
                    </a:ext>
                  </a:extLst>
                </p14:cNvPr>
                <p14:cNvContentPartPr/>
                <p14:nvPr/>
              </p14:nvContentPartPr>
              <p14:xfrm>
                <a:off x="6843086" y="3070318"/>
                <a:ext cx="1015560" cy="948600"/>
              </p14:xfrm>
            </p:contentPart>
          </mc:Choice>
          <mc:Fallback xmlns="">
            <p:pic>
              <p:nvPicPr>
                <p:cNvPr id="109" name="Ink 108">
                  <a:extLst>
                    <a:ext uri="{FF2B5EF4-FFF2-40B4-BE49-F238E27FC236}">
                      <a16:creationId xmlns:a16="http://schemas.microsoft.com/office/drawing/2014/main" id="{B3858783-C612-464A-A161-0689279891B5}"/>
                    </a:ext>
                  </a:extLst>
                </p:cNvPr>
                <p:cNvPicPr/>
                <p:nvPr/>
              </p:nvPicPr>
              <p:blipFill>
                <a:blip r:embed="rId71"/>
                <a:stretch>
                  <a:fillRect/>
                </a:stretch>
              </p:blipFill>
              <p:spPr>
                <a:xfrm>
                  <a:off x="6815006" y="3041878"/>
                  <a:ext cx="1072440" cy="10054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10" name="Ink 109">
                  <a:extLst>
                    <a:ext uri="{FF2B5EF4-FFF2-40B4-BE49-F238E27FC236}">
                      <a16:creationId xmlns:a16="http://schemas.microsoft.com/office/drawing/2014/main" id="{08D20EA3-80D5-4627-8832-E078A40E2D3A}"/>
                    </a:ext>
                  </a:extLst>
                </p14:cNvPr>
                <p14:cNvContentPartPr/>
                <p14:nvPr/>
              </p14:nvContentPartPr>
              <p14:xfrm>
                <a:off x="6618806" y="3073918"/>
                <a:ext cx="2434680" cy="1510560"/>
              </p14:xfrm>
            </p:contentPart>
          </mc:Choice>
          <mc:Fallback xmlns="">
            <p:pic>
              <p:nvPicPr>
                <p:cNvPr id="110" name="Ink 109">
                  <a:extLst>
                    <a:ext uri="{FF2B5EF4-FFF2-40B4-BE49-F238E27FC236}">
                      <a16:creationId xmlns:a16="http://schemas.microsoft.com/office/drawing/2014/main" id="{08D20EA3-80D5-4627-8832-E078A40E2D3A}"/>
                    </a:ext>
                  </a:extLst>
                </p:cNvPr>
                <p:cNvPicPr/>
                <p:nvPr/>
              </p:nvPicPr>
              <p:blipFill>
                <a:blip r:embed="rId73"/>
                <a:stretch>
                  <a:fillRect/>
                </a:stretch>
              </p:blipFill>
              <p:spPr>
                <a:xfrm>
                  <a:off x="6590366" y="3045838"/>
                  <a:ext cx="2491560" cy="15674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14" name="Ink 113">
                  <a:extLst>
                    <a:ext uri="{FF2B5EF4-FFF2-40B4-BE49-F238E27FC236}">
                      <a16:creationId xmlns:a16="http://schemas.microsoft.com/office/drawing/2014/main" id="{CE307BCE-7121-4068-B9A4-FF5286709D39}"/>
                    </a:ext>
                  </a:extLst>
                </p14:cNvPr>
                <p14:cNvContentPartPr/>
                <p14:nvPr/>
              </p14:nvContentPartPr>
              <p14:xfrm>
                <a:off x="8542215" y="2517330"/>
                <a:ext cx="1334520" cy="123840"/>
              </p14:xfrm>
            </p:contentPart>
          </mc:Choice>
          <mc:Fallback xmlns="">
            <p:pic>
              <p:nvPicPr>
                <p:cNvPr id="114" name="Ink 113">
                  <a:extLst>
                    <a:ext uri="{FF2B5EF4-FFF2-40B4-BE49-F238E27FC236}">
                      <a16:creationId xmlns:a16="http://schemas.microsoft.com/office/drawing/2014/main" id="{CE307BCE-7121-4068-B9A4-FF5286709D39}"/>
                    </a:ext>
                  </a:extLst>
                </p:cNvPr>
                <p:cNvPicPr/>
                <p:nvPr/>
              </p:nvPicPr>
              <p:blipFill>
                <a:blip r:embed="rId75"/>
                <a:stretch>
                  <a:fillRect/>
                </a:stretch>
              </p:blipFill>
              <p:spPr>
                <a:xfrm>
                  <a:off x="8513775" y="2488890"/>
                  <a:ext cx="139104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15" name="Ink 114">
                  <a:extLst>
                    <a:ext uri="{FF2B5EF4-FFF2-40B4-BE49-F238E27FC236}">
                      <a16:creationId xmlns:a16="http://schemas.microsoft.com/office/drawing/2014/main" id="{9D97EE24-8D42-48B1-9ACB-25EB4083FB47}"/>
                    </a:ext>
                  </a:extLst>
                </p14:cNvPr>
                <p14:cNvContentPartPr/>
                <p14:nvPr/>
              </p14:nvContentPartPr>
              <p14:xfrm>
                <a:off x="7847415" y="2597610"/>
                <a:ext cx="754200" cy="483120"/>
              </p14:xfrm>
            </p:contentPart>
          </mc:Choice>
          <mc:Fallback xmlns="">
            <p:pic>
              <p:nvPicPr>
                <p:cNvPr id="115" name="Ink 114">
                  <a:extLst>
                    <a:ext uri="{FF2B5EF4-FFF2-40B4-BE49-F238E27FC236}">
                      <a16:creationId xmlns:a16="http://schemas.microsoft.com/office/drawing/2014/main" id="{9D97EE24-8D42-48B1-9ACB-25EB4083FB47}"/>
                    </a:ext>
                  </a:extLst>
                </p:cNvPr>
                <p:cNvPicPr/>
                <p:nvPr/>
              </p:nvPicPr>
              <p:blipFill>
                <a:blip r:embed="rId77"/>
                <a:stretch>
                  <a:fillRect/>
                </a:stretch>
              </p:blipFill>
              <p:spPr>
                <a:xfrm>
                  <a:off x="7818975" y="2569170"/>
                  <a:ext cx="810720" cy="5400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16" name="Ink 115">
                  <a:extLst>
                    <a:ext uri="{FF2B5EF4-FFF2-40B4-BE49-F238E27FC236}">
                      <a16:creationId xmlns:a16="http://schemas.microsoft.com/office/drawing/2014/main" id="{5664EB0F-BBCF-48A8-815A-1F0F711F06E0}"/>
                    </a:ext>
                  </a:extLst>
                </p14:cNvPr>
                <p14:cNvContentPartPr/>
                <p14:nvPr/>
              </p14:nvContentPartPr>
              <p14:xfrm>
                <a:off x="9034892" y="3064528"/>
                <a:ext cx="1274040" cy="605880"/>
              </p14:xfrm>
            </p:contentPart>
          </mc:Choice>
          <mc:Fallback xmlns="">
            <p:pic>
              <p:nvPicPr>
                <p:cNvPr id="116" name="Ink 115">
                  <a:extLst>
                    <a:ext uri="{FF2B5EF4-FFF2-40B4-BE49-F238E27FC236}">
                      <a16:creationId xmlns:a16="http://schemas.microsoft.com/office/drawing/2014/main" id="{5664EB0F-BBCF-48A8-815A-1F0F711F06E0}"/>
                    </a:ext>
                  </a:extLst>
                </p:cNvPr>
                <p:cNvPicPr/>
                <p:nvPr/>
              </p:nvPicPr>
              <p:blipFill>
                <a:blip r:embed="rId79"/>
                <a:stretch>
                  <a:fillRect/>
                </a:stretch>
              </p:blipFill>
              <p:spPr>
                <a:xfrm>
                  <a:off x="9006452" y="3036448"/>
                  <a:ext cx="1330920" cy="6624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17" name="Ink 116">
                  <a:extLst>
                    <a:ext uri="{FF2B5EF4-FFF2-40B4-BE49-F238E27FC236}">
                      <a16:creationId xmlns:a16="http://schemas.microsoft.com/office/drawing/2014/main" id="{A6C50084-AE92-4084-BE30-8FE1DC46EF8E}"/>
                    </a:ext>
                  </a:extLst>
                </p14:cNvPr>
                <p14:cNvContentPartPr/>
                <p14:nvPr/>
              </p14:nvContentPartPr>
              <p14:xfrm>
                <a:off x="9850292" y="2639368"/>
                <a:ext cx="1266840" cy="1299240"/>
              </p14:xfrm>
            </p:contentPart>
          </mc:Choice>
          <mc:Fallback xmlns="">
            <p:pic>
              <p:nvPicPr>
                <p:cNvPr id="117" name="Ink 116">
                  <a:extLst>
                    <a:ext uri="{FF2B5EF4-FFF2-40B4-BE49-F238E27FC236}">
                      <a16:creationId xmlns:a16="http://schemas.microsoft.com/office/drawing/2014/main" id="{A6C50084-AE92-4084-BE30-8FE1DC46EF8E}"/>
                    </a:ext>
                  </a:extLst>
                </p:cNvPr>
                <p:cNvPicPr/>
                <p:nvPr/>
              </p:nvPicPr>
              <p:blipFill>
                <a:blip r:embed="rId81"/>
                <a:stretch>
                  <a:fillRect/>
                </a:stretch>
              </p:blipFill>
              <p:spPr>
                <a:xfrm>
                  <a:off x="9821852" y="2610928"/>
                  <a:ext cx="1323720" cy="13557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19" name="Ink 118">
                  <a:extLst>
                    <a:ext uri="{FF2B5EF4-FFF2-40B4-BE49-F238E27FC236}">
                      <a16:creationId xmlns:a16="http://schemas.microsoft.com/office/drawing/2014/main" id="{44953E07-30FA-4DA8-8E7E-D26BBDBE4AAA}"/>
                    </a:ext>
                  </a:extLst>
                </p14:cNvPr>
                <p14:cNvContentPartPr/>
                <p14:nvPr/>
              </p14:nvContentPartPr>
              <p14:xfrm>
                <a:off x="10297564" y="3663662"/>
                <a:ext cx="1168920" cy="1292760"/>
              </p14:xfrm>
            </p:contentPart>
          </mc:Choice>
          <mc:Fallback xmlns="">
            <p:pic>
              <p:nvPicPr>
                <p:cNvPr id="119" name="Ink 118">
                  <a:extLst>
                    <a:ext uri="{FF2B5EF4-FFF2-40B4-BE49-F238E27FC236}">
                      <a16:creationId xmlns:a16="http://schemas.microsoft.com/office/drawing/2014/main" id="{44953E07-30FA-4DA8-8E7E-D26BBDBE4AAA}"/>
                    </a:ext>
                  </a:extLst>
                </p:cNvPr>
                <p:cNvPicPr/>
                <p:nvPr/>
              </p:nvPicPr>
              <p:blipFill>
                <a:blip r:embed="rId83"/>
                <a:stretch>
                  <a:fillRect/>
                </a:stretch>
              </p:blipFill>
              <p:spPr>
                <a:xfrm>
                  <a:off x="10269124" y="3635582"/>
                  <a:ext cx="1225440" cy="1349640"/>
                </a:xfrm>
                <a:prstGeom prst="rect">
                  <a:avLst/>
                </a:prstGeom>
              </p:spPr>
            </p:pic>
          </mc:Fallback>
        </mc:AlternateContent>
      </p:grpSp>
      <p:sp>
        <p:nvSpPr>
          <p:cNvPr id="121" name="Rectangle 120">
            <a:extLst>
              <a:ext uri="{FF2B5EF4-FFF2-40B4-BE49-F238E27FC236}">
                <a16:creationId xmlns:a16="http://schemas.microsoft.com/office/drawing/2014/main" id="{D8F6AF60-5DBB-463B-B0CB-208D6B75CE2E}"/>
              </a:ext>
            </a:extLst>
          </p:cNvPr>
          <p:cNvSpPr/>
          <p:nvPr/>
        </p:nvSpPr>
        <p:spPr>
          <a:xfrm>
            <a:off x="6095999" y="1459706"/>
            <a:ext cx="319089" cy="300193"/>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8DFC5EFD-61C4-4820-966E-CE3E902C3D7C}"/>
              </a:ext>
            </a:extLst>
          </p:cNvPr>
          <p:cNvSpPr txBox="1"/>
          <p:nvPr/>
        </p:nvSpPr>
        <p:spPr>
          <a:xfrm>
            <a:off x="6408436" y="1415388"/>
            <a:ext cx="2645049" cy="369332"/>
          </a:xfrm>
          <a:prstGeom prst="rect">
            <a:avLst/>
          </a:prstGeom>
          <a:solidFill>
            <a:schemeClr val="tx1"/>
          </a:solidFill>
        </p:spPr>
        <p:txBody>
          <a:bodyPr wrap="square" rtlCol="0">
            <a:spAutoFit/>
          </a:bodyPr>
          <a:lstStyle/>
          <a:p>
            <a:r>
              <a:rPr lang="en-US" dirty="0">
                <a:solidFill>
                  <a:schemeClr val="bg1"/>
                </a:solidFill>
              </a:rPr>
              <a:t>WET PRAIRIE SEED MIX</a:t>
            </a:r>
          </a:p>
        </p:txBody>
      </p:sp>
      <p:sp>
        <p:nvSpPr>
          <p:cNvPr id="123" name="TextBox 122">
            <a:extLst>
              <a:ext uri="{FF2B5EF4-FFF2-40B4-BE49-F238E27FC236}">
                <a16:creationId xmlns:a16="http://schemas.microsoft.com/office/drawing/2014/main" id="{03F89760-A417-4F09-B23F-8E457039958E}"/>
              </a:ext>
            </a:extLst>
          </p:cNvPr>
          <p:cNvSpPr txBox="1"/>
          <p:nvPr/>
        </p:nvSpPr>
        <p:spPr>
          <a:xfrm>
            <a:off x="6440864" y="1780287"/>
            <a:ext cx="2645049" cy="369332"/>
          </a:xfrm>
          <a:prstGeom prst="rect">
            <a:avLst/>
          </a:prstGeom>
          <a:solidFill>
            <a:schemeClr val="tx1"/>
          </a:solidFill>
        </p:spPr>
        <p:txBody>
          <a:bodyPr wrap="square" rtlCol="0">
            <a:spAutoFit/>
          </a:bodyPr>
          <a:lstStyle/>
          <a:p>
            <a:r>
              <a:rPr lang="en-US" dirty="0">
                <a:solidFill>
                  <a:schemeClr val="bg1"/>
                </a:solidFill>
              </a:rPr>
              <a:t>TALL GRASS SEED MIX</a:t>
            </a:r>
          </a:p>
        </p:txBody>
      </p:sp>
    </p:spTree>
    <p:extLst>
      <p:ext uri="{BB962C8B-B14F-4D97-AF65-F5344CB8AC3E}">
        <p14:creationId xmlns:p14="http://schemas.microsoft.com/office/powerpoint/2010/main" val="406638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500" fill="hold"/>
                                        <p:tgtEl>
                                          <p:spTgt spid="70"/>
                                        </p:tgtEl>
                                        <p:attrNameLst>
                                          <p:attrName>ppt_x</p:attrName>
                                        </p:attrNameLst>
                                      </p:cBhvr>
                                      <p:tavLst>
                                        <p:tav tm="0">
                                          <p:val>
                                            <p:strVal val="#ppt_x"/>
                                          </p:val>
                                        </p:tav>
                                        <p:tav tm="100000">
                                          <p:val>
                                            <p:strVal val="#ppt_x"/>
                                          </p:val>
                                        </p:tav>
                                      </p:tavLst>
                                    </p:anim>
                                    <p:anim calcmode="lin" valueType="num">
                                      <p:cBhvr additive="base">
                                        <p:cTn id="8"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0"/>
                                        </p:tgtEl>
                                        <p:attrNameLst>
                                          <p:attrName>style.visibility</p:attrName>
                                        </p:attrNameLst>
                                      </p:cBhvr>
                                      <p:to>
                                        <p:strVal val="visible"/>
                                      </p:to>
                                    </p:set>
                                    <p:anim calcmode="lin" valueType="num">
                                      <p:cBhvr additive="base">
                                        <p:cTn id="13" dur="500" fill="hold"/>
                                        <p:tgtEl>
                                          <p:spTgt spid="120"/>
                                        </p:tgtEl>
                                        <p:attrNameLst>
                                          <p:attrName>ppt_x</p:attrName>
                                        </p:attrNameLst>
                                      </p:cBhvr>
                                      <p:tavLst>
                                        <p:tav tm="0">
                                          <p:val>
                                            <p:strVal val="#ppt_x"/>
                                          </p:val>
                                        </p:tav>
                                        <p:tav tm="100000">
                                          <p:val>
                                            <p:strVal val="#ppt_x"/>
                                          </p:val>
                                        </p:tav>
                                      </p:tavLst>
                                    </p:anim>
                                    <p:anim calcmode="lin" valueType="num">
                                      <p:cBhvr additive="base">
                                        <p:cTn id="14" dur="500" fill="hold"/>
                                        <p:tgtEl>
                                          <p:spTgt spid="120"/>
                                        </p:tgtEl>
                                        <p:attrNameLst>
                                          <p:attrName>ppt_y</p:attrName>
                                        </p:attrNameLst>
                                      </p:cBhvr>
                                      <p:tavLst>
                                        <p:tav tm="0">
                                          <p:val>
                                            <p:strVal val="1+#ppt_h/2"/>
                                          </p:val>
                                        </p:tav>
                                        <p:tav tm="100000">
                                          <p:val>
                                            <p:strVal val="#ppt_y"/>
                                          </p:val>
                                        </p:tav>
                                      </p:tavLst>
                                    </p:anim>
                                  </p:childTnLst>
                                </p:cTn>
                              </p:par>
                              <p:par>
                                <p:cTn id="15" presetID="1" presetClass="exit" presetSubtype="0" fill="hold" nodeType="withEffect">
                                  <p:stCondLst>
                                    <p:cond delay="0"/>
                                  </p:stCondLst>
                                  <p:childTnLst>
                                    <p:set>
                                      <p:cBhvr>
                                        <p:cTn id="16" dur="1" fill="hold">
                                          <p:stCondLst>
                                            <p:cond delay="0"/>
                                          </p:stCondLst>
                                        </p:cTn>
                                        <p:tgtEl>
                                          <p:spTgt spid="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98C54-2A09-4861-868B-21A66E86202D}"/>
              </a:ext>
            </a:extLst>
          </p:cNvPr>
          <p:cNvSpPr>
            <a:spLocks noGrp="1"/>
          </p:cNvSpPr>
          <p:nvPr>
            <p:ph type="title"/>
          </p:nvPr>
        </p:nvSpPr>
        <p:spPr/>
        <p:txBody>
          <a:bodyPr/>
          <a:lstStyle/>
          <a:p>
            <a:r>
              <a:rPr lang="en-US" dirty="0" err="1"/>
              <a:t>Hec</a:t>
            </a:r>
            <a:r>
              <a:rPr lang="en-US" dirty="0"/>
              <a:t> Ras Modeling</a:t>
            </a:r>
          </a:p>
        </p:txBody>
      </p:sp>
      <p:pic>
        <p:nvPicPr>
          <p:cNvPr id="5" name="Content Placeholder 4" descr="Text&#10;&#10;Description automatically generated">
            <a:extLst>
              <a:ext uri="{FF2B5EF4-FFF2-40B4-BE49-F238E27FC236}">
                <a16:creationId xmlns:a16="http://schemas.microsoft.com/office/drawing/2014/main" id="{6751C57E-BA21-42E0-A9F9-F852ECA849C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576746" y="1"/>
            <a:ext cx="2615253" cy="1140372"/>
          </a:xfrm>
        </p:spPr>
      </p:pic>
      <p:sp>
        <p:nvSpPr>
          <p:cNvPr id="6" name="TextBox 5">
            <a:extLst>
              <a:ext uri="{FF2B5EF4-FFF2-40B4-BE49-F238E27FC236}">
                <a16:creationId xmlns:a16="http://schemas.microsoft.com/office/drawing/2014/main" id="{DDC07360-CCF3-44C2-BCC4-2CA032CAB720}"/>
              </a:ext>
            </a:extLst>
          </p:cNvPr>
          <p:cNvSpPr txBox="1"/>
          <p:nvPr/>
        </p:nvSpPr>
        <p:spPr>
          <a:xfrm>
            <a:off x="646111" y="2828835"/>
            <a:ext cx="3499169" cy="1200329"/>
          </a:xfrm>
          <a:prstGeom prst="rect">
            <a:avLst/>
          </a:prstGeom>
          <a:noFill/>
        </p:spPr>
        <p:txBody>
          <a:bodyPr wrap="square" rtlCol="0">
            <a:spAutoFit/>
          </a:bodyPr>
          <a:lstStyle/>
          <a:p>
            <a:r>
              <a:rPr lang="en-US" sz="2400" dirty="0"/>
              <a:t>Typical Flow = 0.68 </a:t>
            </a:r>
            <a:r>
              <a:rPr lang="en-US" sz="2400" dirty="0" err="1"/>
              <a:t>cfs</a:t>
            </a:r>
            <a:endParaRPr lang="en-US" sz="2400" dirty="0"/>
          </a:p>
          <a:p>
            <a:endParaRPr lang="en-US" sz="2400" dirty="0"/>
          </a:p>
          <a:p>
            <a:r>
              <a:rPr lang="en-US" sz="2400" dirty="0"/>
              <a:t>Model Flow = 10 </a:t>
            </a:r>
            <a:r>
              <a:rPr lang="en-US" sz="2400" dirty="0" err="1"/>
              <a:t>cfs</a:t>
            </a:r>
            <a:endParaRPr lang="en-US" sz="2400" dirty="0"/>
          </a:p>
        </p:txBody>
      </p:sp>
      <p:pic>
        <p:nvPicPr>
          <p:cNvPr id="4" name="Picture 3">
            <a:extLst>
              <a:ext uri="{FF2B5EF4-FFF2-40B4-BE49-F238E27FC236}">
                <a16:creationId xmlns:a16="http://schemas.microsoft.com/office/drawing/2014/main" id="{C8A9DD92-0D4D-4096-A6D4-0930B6245E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9027" y="1510904"/>
            <a:ext cx="7278689" cy="4034441"/>
          </a:xfrm>
          <a:prstGeom prst="rect">
            <a:avLst/>
          </a:prstGeom>
        </p:spPr>
      </p:pic>
      <p:sp>
        <p:nvSpPr>
          <p:cNvPr id="3" name="Rectangle 2">
            <a:extLst>
              <a:ext uri="{FF2B5EF4-FFF2-40B4-BE49-F238E27FC236}">
                <a16:creationId xmlns:a16="http://schemas.microsoft.com/office/drawing/2014/main" id="{F1D4C13F-F1ED-4548-90D3-DBA7A9A5AE52}"/>
              </a:ext>
            </a:extLst>
          </p:cNvPr>
          <p:cNvSpPr/>
          <p:nvPr/>
        </p:nvSpPr>
        <p:spPr>
          <a:xfrm>
            <a:off x="7383294" y="2655651"/>
            <a:ext cx="1284051" cy="58366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18C5D73A-9315-4E0D-AB58-9F9BD81DC76F}"/>
              </a:ext>
            </a:extLst>
          </p:cNvPr>
          <p:cNvGrpSpPr/>
          <p:nvPr/>
        </p:nvGrpSpPr>
        <p:grpSpPr>
          <a:xfrm>
            <a:off x="8309113" y="5913783"/>
            <a:ext cx="3831535" cy="869674"/>
            <a:chOff x="8309113" y="5913783"/>
            <a:chExt cx="3831535" cy="869674"/>
          </a:xfrm>
        </p:grpSpPr>
        <p:sp>
          <p:nvSpPr>
            <p:cNvPr id="9" name="Rectangle 8">
              <a:extLst>
                <a:ext uri="{FF2B5EF4-FFF2-40B4-BE49-F238E27FC236}">
                  <a16:creationId xmlns:a16="http://schemas.microsoft.com/office/drawing/2014/main" id="{CCF9F143-B400-4CE1-8DF6-BC61D05396DE}"/>
                </a:ext>
              </a:extLst>
            </p:cNvPr>
            <p:cNvSpPr/>
            <p:nvPr/>
          </p:nvSpPr>
          <p:spPr>
            <a:xfrm>
              <a:off x="8309113" y="5913783"/>
              <a:ext cx="3831535" cy="86967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icon&#10;&#10;Description automatically generated">
              <a:extLst>
                <a:ext uri="{FF2B5EF4-FFF2-40B4-BE49-F238E27FC236}">
                  <a16:creationId xmlns:a16="http://schemas.microsoft.com/office/drawing/2014/main" id="{49A53ED5-FB6A-4B11-BD52-62AE995212A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71490" y="5997659"/>
              <a:ext cx="3731172" cy="669845"/>
            </a:xfrm>
            <a:prstGeom prst="rect">
              <a:avLst/>
            </a:prstGeom>
          </p:spPr>
        </p:pic>
      </p:grpSp>
    </p:spTree>
    <p:extLst>
      <p:ext uri="{BB962C8B-B14F-4D97-AF65-F5344CB8AC3E}">
        <p14:creationId xmlns:p14="http://schemas.microsoft.com/office/powerpoint/2010/main" val="1916120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98C54-2A09-4861-868B-21A66E86202D}"/>
              </a:ext>
            </a:extLst>
          </p:cNvPr>
          <p:cNvSpPr>
            <a:spLocks noGrp="1"/>
          </p:cNvSpPr>
          <p:nvPr>
            <p:ph type="title"/>
          </p:nvPr>
        </p:nvSpPr>
        <p:spPr/>
        <p:txBody>
          <a:bodyPr/>
          <a:lstStyle/>
          <a:p>
            <a:r>
              <a:rPr lang="en-US" dirty="0"/>
              <a:t>Opinion of Probable Cost</a:t>
            </a:r>
          </a:p>
        </p:txBody>
      </p:sp>
      <p:pic>
        <p:nvPicPr>
          <p:cNvPr id="5" name="Content Placeholder 4" descr="Text&#10;&#10;Description automatically generated">
            <a:extLst>
              <a:ext uri="{FF2B5EF4-FFF2-40B4-BE49-F238E27FC236}">
                <a16:creationId xmlns:a16="http://schemas.microsoft.com/office/drawing/2014/main" id="{6751C57E-BA21-42E0-A9F9-F852ECA849C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576746" y="1"/>
            <a:ext cx="2615253" cy="1140372"/>
          </a:xfrm>
        </p:spPr>
      </p:pic>
      <p:sp>
        <p:nvSpPr>
          <p:cNvPr id="3" name="TextBox 2">
            <a:extLst>
              <a:ext uri="{FF2B5EF4-FFF2-40B4-BE49-F238E27FC236}">
                <a16:creationId xmlns:a16="http://schemas.microsoft.com/office/drawing/2014/main" id="{17EDF113-55F9-40DF-BF2E-99A8329624A2}"/>
              </a:ext>
            </a:extLst>
          </p:cNvPr>
          <p:cNvSpPr txBox="1"/>
          <p:nvPr/>
        </p:nvSpPr>
        <p:spPr>
          <a:xfrm>
            <a:off x="4769770" y="2690336"/>
            <a:ext cx="7203440" cy="738664"/>
          </a:xfrm>
          <a:prstGeom prst="rect">
            <a:avLst/>
          </a:prstGeom>
          <a:noFill/>
        </p:spPr>
        <p:txBody>
          <a:bodyPr wrap="square" rtlCol="0">
            <a:spAutoFit/>
          </a:bodyPr>
          <a:lstStyle/>
          <a:p>
            <a:r>
              <a:rPr lang="en-US" sz="2400" dirty="0"/>
              <a:t>Project Budget: $2,000,000</a:t>
            </a:r>
          </a:p>
          <a:p>
            <a:endParaRPr lang="en-US" dirty="0"/>
          </a:p>
        </p:txBody>
      </p:sp>
      <p:pic>
        <p:nvPicPr>
          <p:cNvPr id="11" name="Picture 10" descr="Table&#10;&#10;Description automatically generated">
            <a:extLst>
              <a:ext uri="{FF2B5EF4-FFF2-40B4-BE49-F238E27FC236}">
                <a16:creationId xmlns:a16="http://schemas.microsoft.com/office/drawing/2014/main" id="{A888B331-18B0-4A63-B432-A5F95EC8BF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160" y="2499579"/>
            <a:ext cx="2096770" cy="3019750"/>
          </a:xfrm>
          <a:prstGeom prst="rect">
            <a:avLst/>
          </a:prstGeom>
        </p:spPr>
      </p:pic>
      <p:pic>
        <p:nvPicPr>
          <p:cNvPr id="13" name="Picture 12" descr="A picture containing table&#10;&#10;Description automatically generated">
            <a:extLst>
              <a:ext uri="{FF2B5EF4-FFF2-40B4-BE49-F238E27FC236}">
                <a16:creationId xmlns:a16="http://schemas.microsoft.com/office/drawing/2014/main" id="{F6EBEE24-78B9-4909-858D-F851154EE3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48472" y="3504986"/>
            <a:ext cx="3155950" cy="1118027"/>
          </a:xfrm>
          <a:prstGeom prst="rect">
            <a:avLst/>
          </a:prstGeom>
        </p:spPr>
      </p:pic>
      <p:sp>
        <p:nvSpPr>
          <p:cNvPr id="14" name="Arrow: Right 13">
            <a:extLst>
              <a:ext uri="{FF2B5EF4-FFF2-40B4-BE49-F238E27FC236}">
                <a16:creationId xmlns:a16="http://schemas.microsoft.com/office/drawing/2014/main" id="{CDB3CC6B-F791-4CFA-BB4B-BF2B547DA825}"/>
              </a:ext>
            </a:extLst>
          </p:cNvPr>
          <p:cNvSpPr/>
          <p:nvPr/>
        </p:nvSpPr>
        <p:spPr>
          <a:xfrm>
            <a:off x="3324519" y="3881120"/>
            <a:ext cx="1813089" cy="477302"/>
          </a:xfrm>
          <a:prstGeom prst="rightArrow">
            <a:avLst>
              <a:gd name="adj1" fmla="val 50000"/>
              <a:gd name="adj2" fmla="val 95426"/>
            </a:avLst>
          </a:prstGeom>
          <a:solidFill>
            <a:schemeClr val="accent6"/>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40FE98F4-B38B-4BDF-BFA4-436F9E70431C}"/>
              </a:ext>
            </a:extLst>
          </p:cNvPr>
          <p:cNvGrpSpPr/>
          <p:nvPr/>
        </p:nvGrpSpPr>
        <p:grpSpPr>
          <a:xfrm>
            <a:off x="8309113" y="5913783"/>
            <a:ext cx="3831535" cy="869674"/>
            <a:chOff x="8309113" y="5913783"/>
            <a:chExt cx="3831535" cy="869674"/>
          </a:xfrm>
        </p:grpSpPr>
        <p:sp>
          <p:nvSpPr>
            <p:cNvPr id="10" name="Rectangle 9">
              <a:extLst>
                <a:ext uri="{FF2B5EF4-FFF2-40B4-BE49-F238E27FC236}">
                  <a16:creationId xmlns:a16="http://schemas.microsoft.com/office/drawing/2014/main" id="{980396A4-320C-4F5C-B4C3-7B9C56B84B17}"/>
                </a:ext>
              </a:extLst>
            </p:cNvPr>
            <p:cNvSpPr/>
            <p:nvPr/>
          </p:nvSpPr>
          <p:spPr>
            <a:xfrm>
              <a:off x="8309113" y="5913783"/>
              <a:ext cx="3831535" cy="86967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icon&#10;&#10;Description automatically generated">
              <a:extLst>
                <a:ext uri="{FF2B5EF4-FFF2-40B4-BE49-F238E27FC236}">
                  <a16:creationId xmlns:a16="http://schemas.microsoft.com/office/drawing/2014/main" id="{DBA351A0-828F-472A-9AEB-DE54CEEA4BC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71490" y="5997659"/>
              <a:ext cx="3731172" cy="669845"/>
            </a:xfrm>
            <a:prstGeom prst="rect">
              <a:avLst/>
            </a:prstGeom>
          </p:spPr>
        </p:pic>
      </p:grpSp>
    </p:spTree>
    <p:extLst>
      <p:ext uri="{BB962C8B-B14F-4D97-AF65-F5344CB8AC3E}">
        <p14:creationId xmlns:p14="http://schemas.microsoft.com/office/powerpoint/2010/main" val="42041956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98C54-2A09-4861-868B-21A66E86202D}"/>
              </a:ext>
            </a:extLst>
          </p:cNvPr>
          <p:cNvSpPr>
            <a:spLocks noGrp="1"/>
          </p:cNvSpPr>
          <p:nvPr>
            <p:ph type="title"/>
          </p:nvPr>
        </p:nvSpPr>
        <p:spPr/>
        <p:txBody>
          <a:bodyPr/>
          <a:lstStyle/>
          <a:p>
            <a:r>
              <a:rPr lang="en-US"/>
              <a:t>Project Schedule</a:t>
            </a:r>
          </a:p>
        </p:txBody>
      </p:sp>
      <p:pic>
        <p:nvPicPr>
          <p:cNvPr id="5" name="Content Placeholder 4" descr="Text&#10;&#10;Description automatically generated">
            <a:extLst>
              <a:ext uri="{FF2B5EF4-FFF2-40B4-BE49-F238E27FC236}">
                <a16:creationId xmlns:a16="http://schemas.microsoft.com/office/drawing/2014/main" id="{6751C57E-BA21-42E0-A9F9-F852ECA849C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576746" y="1"/>
            <a:ext cx="2615253" cy="1140372"/>
          </a:xfrm>
        </p:spPr>
      </p:pic>
      <p:pic>
        <p:nvPicPr>
          <p:cNvPr id="7" name="Picture 6">
            <a:extLst>
              <a:ext uri="{FF2B5EF4-FFF2-40B4-BE49-F238E27FC236}">
                <a16:creationId xmlns:a16="http://schemas.microsoft.com/office/drawing/2014/main" id="{444208B0-2EB1-49C4-BE46-B87BE7EDE9A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558207" y="5973417"/>
            <a:ext cx="3582846" cy="824764"/>
          </a:xfrm>
          <a:prstGeom prst="rect">
            <a:avLst/>
          </a:prstGeom>
        </p:spPr>
      </p:pic>
      <p:sp>
        <p:nvSpPr>
          <p:cNvPr id="3" name="Rectangle: Rounded Corners 2">
            <a:extLst>
              <a:ext uri="{FF2B5EF4-FFF2-40B4-BE49-F238E27FC236}">
                <a16:creationId xmlns:a16="http://schemas.microsoft.com/office/drawing/2014/main" id="{E91316B9-41BE-4BAA-835B-88182CF74723}"/>
              </a:ext>
            </a:extLst>
          </p:cNvPr>
          <p:cNvSpPr/>
          <p:nvPr/>
        </p:nvSpPr>
        <p:spPr>
          <a:xfrm>
            <a:off x="565122" y="1348740"/>
            <a:ext cx="3152088" cy="1400530"/>
          </a:xfrm>
          <a:prstGeom prst="roundRect">
            <a:avLst/>
          </a:prstGeom>
          <a:solidFill>
            <a:schemeClr val="accent6">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Permitting and Bidding</a:t>
            </a:r>
          </a:p>
          <a:p>
            <a:pPr algn="ctr"/>
            <a:r>
              <a:rPr lang="en-US" sz="2000"/>
              <a:t>Dec 2021 – Nov 2022</a:t>
            </a:r>
          </a:p>
        </p:txBody>
      </p:sp>
      <p:sp>
        <p:nvSpPr>
          <p:cNvPr id="8" name="Rectangle: Rounded Corners 7">
            <a:extLst>
              <a:ext uri="{FF2B5EF4-FFF2-40B4-BE49-F238E27FC236}">
                <a16:creationId xmlns:a16="http://schemas.microsoft.com/office/drawing/2014/main" id="{1FEACE32-6F70-44FD-BA16-E0EA92FB5EA1}"/>
              </a:ext>
            </a:extLst>
          </p:cNvPr>
          <p:cNvSpPr/>
          <p:nvPr/>
        </p:nvSpPr>
        <p:spPr>
          <a:xfrm>
            <a:off x="4488163" y="2749270"/>
            <a:ext cx="3079248" cy="1400530"/>
          </a:xfrm>
          <a:prstGeom prst="roundRect">
            <a:avLst/>
          </a:prstGeom>
          <a:solidFill>
            <a:schemeClr val="accent6">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Construction</a:t>
            </a:r>
          </a:p>
          <a:p>
            <a:pPr algn="ctr"/>
            <a:r>
              <a:rPr lang="en-US" sz="2000"/>
              <a:t>Nov 2022 – Jun 2023</a:t>
            </a:r>
          </a:p>
        </p:txBody>
      </p:sp>
      <p:sp>
        <p:nvSpPr>
          <p:cNvPr id="9" name="Rectangle: Rounded Corners 8">
            <a:extLst>
              <a:ext uri="{FF2B5EF4-FFF2-40B4-BE49-F238E27FC236}">
                <a16:creationId xmlns:a16="http://schemas.microsoft.com/office/drawing/2014/main" id="{195486CD-79F1-43DA-A38F-40A2BCECEECD}"/>
              </a:ext>
            </a:extLst>
          </p:cNvPr>
          <p:cNvSpPr/>
          <p:nvPr/>
        </p:nvSpPr>
        <p:spPr>
          <a:xfrm>
            <a:off x="8130242" y="4149800"/>
            <a:ext cx="3218478" cy="1400530"/>
          </a:xfrm>
          <a:prstGeom prst="roundRect">
            <a:avLst/>
          </a:prstGeom>
          <a:solidFill>
            <a:schemeClr val="accent6">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Substantial Completion</a:t>
            </a:r>
          </a:p>
          <a:p>
            <a:pPr algn="ctr"/>
            <a:r>
              <a:rPr lang="en-US" sz="2000"/>
              <a:t>July 2023</a:t>
            </a:r>
          </a:p>
        </p:txBody>
      </p:sp>
      <p:sp>
        <p:nvSpPr>
          <p:cNvPr id="24" name="Arrow: Bent 23">
            <a:extLst>
              <a:ext uri="{FF2B5EF4-FFF2-40B4-BE49-F238E27FC236}">
                <a16:creationId xmlns:a16="http://schemas.microsoft.com/office/drawing/2014/main" id="{6E5AB8CE-3A25-4852-91C0-3BB5A87449C6}"/>
              </a:ext>
            </a:extLst>
          </p:cNvPr>
          <p:cNvSpPr/>
          <p:nvPr/>
        </p:nvSpPr>
        <p:spPr>
          <a:xfrm flipV="1">
            <a:off x="2894273" y="2942761"/>
            <a:ext cx="1391606" cy="820132"/>
          </a:xfrm>
          <a:prstGeom prst="bentArrow">
            <a:avLst>
              <a:gd name="adj1" fmla="val 27478"/>
              <a:gd name="adj2" fmla="val 26149"/>
              <a:gd name="adj3" fmla="val 41105"/>
              <a:gd name="adj4" fmla="val 43750"/>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Arrow: Bent 24">
            <a:extLst>
              <a:ext uri="{FF2B5EF4-FFF2-40B4-BE49-F238E27FC236}">
                <a16:creationId xmlns:a16="http://schemas.microsoft.com/office/drawing/2014/main" id="{B292B5DC-C647-45CE-B26C-5BCA833C33FE}"/>
              </a:ext>
            </a:extLst>
          </p:cNvPr>
          <p:cNvSpPr/>
          <p:nvPr/>
        </p:nvSpPr>
        <p:spPr>
          <a:xfrm flipV="1">
            <a:off x="6637387" y="4334681"/>
            <a:ext cx="1391606" cy="820132"/>
          </a:xfrm>
          <a:prstGeom prst="bentArrow">
            <a:avLst>
              <a:gd name="adj1" fmla="val 27478"/>
              <a:gd name="adj2" fmla="val 26149"/>
              <a:gd name="adj3" fmla="val 41105"/>
              <a:gd name="adj4" fmla="val 43750"/>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619901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98C54-2A09-4861-868B-21A66E86202D}"/>
              </a:ext>
            </a:extLst>
          </p:cNvPr>
          <p:cNvSpPr>
            <a:spLocks noGrp="1"/>
          </p:cNvSpPr>
          <p:nvPr>
            <p:ph type="title"/>
          </p:nvPr>
        </p:nvSpPr>
        <p:spPr/>
        <p:txBody>
          <a:bodyPr/>
          <a:lstStyle/>
          <a:p>
            <a:r>
              <a:rPr lang="en-US"/>
              <a:t>BPS Team Introduction</a:t>
            </a:r>
          </a:p>
        </p:txBody>
      </p:sp>
      <p:pic>
        <p:nvPicPr>
          <p:cNvPr id="5" name="Content Placeholder 4" descr="Text&#10;&#10;Description automatically generated">
            <a:extLst>
              <a:ext uri="{FF2B5EF4-FFF2-40B4-BE49-F238E27FC236}">
                <a16:creationId xmlns:a16="http://schemas.microsoft.com/office/drawing/2014/main" id="{6751C57E-BA21-42E0-A9F9-F852ECA849C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576746" y="1"/>
            <a:ext cx="2615253" cy="1140372"/>
          </a:xfrm>
        </p:spPr>
      </p:pic>
      <p:pic>
        <p:nvPicPr>
          <p:cNvPr id="1026" name="Picture 2">
            <a:extLst>
              <a:ext uri="{FF2B5EF4-FFF2-40B4-BE49-F238E27FC236}">
                <a16:creationId xmlns:a16="http://schemas.microsoft.com/office/drawing/2014/main" id="{F2358B34-8562-497A-B293-562A1F49EB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136" y="3812414"/>
            <a:ext cx="2238375" cy="22193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B49EB31-ACE6-4006-B46E-9F9AC78910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136" y="1309244"/>
            <a:ext cx="2219325" cy="22288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DC883948-4F4C-4882-877C-5E4B7384E1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48642" y="2532425"/>
            <a:ext cx="2238375" cy="22193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9879BEA-3D23-4312-AD06-A8D66734E62F}"/>
              </a:ext>
            </a:extLst>
          </p:cNvPr>
          <p:cNvSpPr txBox="1"/>
          <p:nvPr/>
        </p:nvSpPr>
        <p:spPr>
          <a:xfrm>
            <a:off x="2876866" y="1962004"/>
            <a:ext cx="5307066" cy="461665"/>
          </a:xfrm>
          <a:prstGeom prst="rect">
            <a:avLst/>
          </a:prstGeom>
          <a:noFill/>
        </p:spPr>
        <p:txBody>
          <a:bodyPr wrap="square" rtlCol="0">
            <a:spAutoFit/>
          </a:bodyPr>
          <a:lstStyle/>
          <a:p>
            <a:r>
              <a:rPr lang="en-US" sz="2400" b="1"/>
              <a:t>Will </a:t>
            </a:r>
            <a:r>
              <a:rPr lang="en-US" sz="2400" b="1" dirty="0"/>
              <a:t>Mockert</a:t>
            </a:r>
            <a:r>
              <a:rPr lang="en-US" sz="2400" b="1"/>
              <a:t> </a:t>
            </a:r>
            <a:r>
              <a:rPr lang="en-US" sz="2400"/>
              <a:t>– Hydrologic Engineer</a:t>
            </a:r>
          </a:p>
        </p:txBody>
      </p:sp>
      <p:sp>
        <p:nvSpPr>
          <p:cNvPr id="9" name="TextBox 8">
            <a:extLst>
              <a:ext uri="{FF2B5EF4-FFF2-40B4-BE49-F238E27FC236}">
                <a16:creationId xmlns:a16="http://schemas.microsoft.com/office/drawing/2014/main" id="{204B1EDC-1233-4B01-8885-FF15341F8408}"/>
              </a:ext>
            </a:extLst>
          </p:cNvPr>
          <p:cNvSpPr txBox="1"/>
          <p:nvPr/>
        </p:nvSpPr>
        <p:spPr>
          <a:xfrm>
            <a:off x="2876866" y="4998202"/>
            <a:ext cx="7689534" cy="461665"/>
          </a:xfrm>
          <a:prstGeom prst="rect">
            <a:avLst/>
          </a:prstGeom>
          <a:noFill/>
        </p:spPr>
        <p:txBody>
          <a:bodyPr wrap="square" rtlCol="0">
            <a:spAutoFit/>
          </a:bodyPr>
          <a:lstStyle/>
          <a:p>
            <a:r>
              <a:rPr lang="en-US" sz="2400" b="1"/>
              <a:t>Faith Gillen </a:t>
            </a:r>
            <a:r>
              <a:rPr lang="en-US" sz="2400"/>
              <a:t>– Surveying and Geospatial Engineer</a:t>
            </a:r>
          </a:p>
        </p:txBody>
      </p:sp>
      <p:sp>
        <p:nvSpPr>
          <p:cNvPr id="10" name="TextBox 9">
            <a:extLst>
              <a:ext uri="{FF2B5EF4-FFF2-40B4-BE49-F238E27FC236}">
                <a16:creationId xmlns:a16="http://schemas.microsoft.com/office/drawing/2014/main" id="{56889A91-4CF8-4BE9-AB76-8D8F1EA93E6F}"/>
              </a:ext>
            </a:extLst>
          </p:cNvPr>
          <p:cNvSpPr txBox="1"/>
          <p:nvPr/>
        </p:nvSpPr>
        <p:spPr>
          <a:xfrm>
            <a:off x="6206067" y="3226588"/>
            <a:ext cx="5896595" cy="830997"/>
          </a:xfrm>
          <a:prstGeom prst="rect">
            <a:avLst/>
          </a:prstGeom>
          <a:noFill/>
        </p:spPr>
        <p:txBody>
          <a:bodyPr wrap="square" rtlCol="0">
            <a:spAutoFit/>
          </a:bodyPr>
          <a:lstStyle/>
          <a:p>
            <a:r>
              <a:rPr lang="en-US" sz="2400" b="1"/>
              <a:t>Caroline Skotarzak </a:t>
            </a:r>
            <a:r>
              <a:rPr lang="en-US" sz="2400"/>
              <a:t>– Project Manager and Geological Engineer</a:t>
            </a:r>
          </a:p>
        </p:txBody>
      </p:sp>
      <p:grpSp>
        <p:nvGrpSpPr>
          <p:cNvPr id="11" name="Group 10">
            <a:extLst>
              <a:ext uri="{FF2B5EF4-FFF2-40B4-BE49-F238E27FC236}">
                <a16:creationId xmlns:a16="http://schemas.microsoft.com/office/drawing/2014/main" id="{897928CC-5AAB-4FEB-9E0A-94E68CB540A9}"/>
              </a:ext>
            </a:extLst>
          </p:cNvPr>
          <p:cNvGrpSpPr/>
          <p:nvPr/>
        </p:nvGrpSpPr>
        <p:grpSpPr>
          <a:xfrm>
            <a:off x="8309113" y="5913783"/>
            <a:ext cx="3831535" cy="869674"/>
            <a:chOff x="8309113" y="5913783"/>
            <a:chExt cx="3831535" cy="869674"/>
          </a:xfrm>
        </p:grpSpPr>
        <p:sp>
          <p:nvSpPr>
            <p:cNvPr id="12" name="Rectangle 11">
              <a:extLst>
                <a:ext uri="{FF2B5EF4-FFF2-40B4-BE49-F238E27FC236}">
                  <a16:creationId xmlns:a16="http://schemas.microsoft.com/office/drawing/2014/main" id="{1B999280-9F85-4BBC-8656-C84B3CACFE9C}"/>
                </a:ext>
              </a:extLst>
            </p:cNvPr>
            <p:cNvSpPr/>
            <p:nvPr/>
          </p:nvSpPr>
          <p:spPr>
            <a:xfrm>
              <a:off x="8309113" y="5913783"/>
              <a:ext cx="3831535" cy="86967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picture containing icon&#10;&#10;Description automatically generated">
              <a:extLst>
                <a:ext uri="{FF2B5EF4-FFF2-40B4-BE49-F238E27FC236}">
                  <a16:creationId xmlns:a16="http://schemas.microsoft.com/office/drawing/2014/main" id="{1DB9F86E-67E7-4067-803D-5CC9F500603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71490" y="5997659"/>
              <a:ext cx="3731172" cy="669845"/>
            </a:xfrm>
            <a:prstGeom prst="rect">
              <a:avLst/>
            </a:prstGeom>
          </p:spPr>
        </p:pic>
      </p:grpSp>
    </p:spTree>
    <p:extLst>
      <p:ext uri="{BB962C8B-B14F-4D97-AF65-F5344CB8AC3E}">
        <p14:creationId xmlns:p14="http://schemas.microsoft.com/office/powerpoint/2010/main" val="9685617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98C54-2A09-4861-868B-21A66E86202D}"/>
              </a:ext>
            </a:extLst>
          </p:cNvPr>
          <p:cNvSpPr>
            <a:spLocks noGrp="1"/>
          </p:cNvSpPr>
          <p:nvPr>
            <p:ph type="title"/>
          </p:nvPr>
        </p:nvSpPr>
        <p:spPr/>
        <p:txBody>
          <a:bodyPr/>
          <a:lstStyle/>
          <a:p>
            <a:r>
              <a:rPr lang="en-US" dirty="0"/>
              <a:t>In Summary</a:t>
            </a:r>
          </a:p>
        </p:txBody>
      </p:sp>
      <p:pic>
        <p:nvPicPr>
          <p:cNvPr id="5" name="Content Placeholder 4" descr="Text&#10;&#10;Description automatically generated">
            <a:extLst>
              <a:ext uri="{FF2B5EF4-FFF2-40B4-BE49-F238E27FC236}">
                <a16:creationId xmlns:a16="http://schemas.microsoft.com/office/drawing/2014/main" id="{6751C57E-BA21-42E0-A9F9-F852ECA849C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576746" y="1"/>
            <a:ext cx="2615253" cy="1140372"/>
          </a:xfrm>
        </p:spPr>
      </p:pic>
      <p:pic>
        <p:nvPicPr>
          <p:cNvPr id="7" name="Picture 6">
            <a:extLst>
              <a:ext uri="{FF2B5EF4-FFF2-40B4-BE49-F238E27FC236}">
                <a16:creationId xmlns:a16="http://schemas.microsoft.com/office/drawing/2014/main" id="{444208B0-2EB1-49C4-BE46-B87BE7EDE9A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782144" y="5997659"/>
            <a:ext cx="3370394" cy="775858"/>
          </a:xfrm>
          <a:prstGeom prst="rect">
            <a:avLst/>
          </a:prstGeom>
        </p:spPr>
      </p:pic>
      <p:sp>
        <p:nvSpPr>
          <p:cNvPr id="3" name="TextBox 2">
            <a:extLst>
              <a:ext uri="{FF2B5EF4-FFF2-40B4-BE49-F238E27FC236}">
                <a16:creationId xmlns:a16="http://schemas.microsoft.com/office/drawing/2014/main" id="{945498B2-798D-4457-B64C-218315053098}"/>
              </a:ext>
            </a:extLst>
          </p:cNvPr>
          <p:cNvSpPr txBox="1"/>
          <p:nvPr/>
        </p:nvSpPr>
        <p:spPr>
          <a:xfrm>
            <a:off x="3060181" y="1772667"/>
            <a:ext cx="6071637" cy="1908215"/>
          </a:xfrm>
          <a:prstGeom prst="rect">
            <a:avLst/>
          </a:prstGeom>
          <a:gradFill flip="none" rotWithShape="1">
            <a:gsLst>
              <a:gs pos="0">
                <a:schemeClr val="bg2">
                  <a:alpha val="66000"/>
                </a:schemeClr>
              </a:gs>
              <a:gs pos="39000">
                <a:schemeClr val="bg2">
                  <a:alpha val="53000"/>
                </a:schemeClr>
              </a:gs>
              <a:gs pos="73000">
                <a:schemeClr val="bg2">
                  <a:alpha val="0"/>
                </a:schemeClr>
              </a:gs>
              <a:gs pos="100000">
                <a:schemeClr val="tx2">
                  <a:lumMod val="90000"/>
                  <a:alpha val="0"/>
                </a:schemeClr>
              </a:gs>
            </a:gsLst>
            <a:path path="circle">
              <a:fillToRect l="50000" t="50000" r="50000" b="50000"/>
            </a:path>
            <a:tileRect/>
          </a:gradFill>
          <a:ln>
            <a:noFill/>
          </a:ln>
        </p:spPr>
        <p:txBody>
          <a:bodyPr wrap="square" rtlCol="0">
            <a:spAutoFit/>
          </a:bodyPr>
          <a:lstStyle/>
          <a:p>
            <a:pPr algn="ctr"/>
            <a:r>
              <a:rPr lang="en-US" b="1" dirty="0"/>
              <a:t>LRMD Mission:</a:t>
            </a:r>
            <a:endParaRPr lang="en-US" b="1" i="1" dirty="0"/>
          </a:p>
          <a:p>
            <a:pPr algn="ctr"/>
            <a:r>
              <a:rPr lang="en-US" sz="2000" i="1" dirty="0"/>
              <a:t>To preserve and enhance Lake Ripley’s water quality, its fish and wildlife communities, and its overall ecological health, while ensuring public access and use of the lake that is safe, fair and practical.</a:t>
            </a:r>
          </a:p>
        </p:txBody>
      </p:sp>
      <p:pic>
        <p:nvPicPr>
          <p:cNvPr id="1026" name="Picture 2" descr="See the source image">
            <a:extLst>
              <a:ext uri="{FF2B5EF4-FFF2-40B4-BE49-F238E27FC236}">
                <a16:creationId xmlns:a16="http://schemas.microsoft.com/office/drawing/2014/main" id="{ED1C7C3F-13C5-4D96-9BBF-454FC26B4A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3455" y="4078503"/>
            <a:ext cx="3731172" cy="24190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the source image">
            <a:extLst>
              <a:ext uri="{FF2B5EF4-FFF2-40B4-BE49-F238E27FC236}">
                <a16:creationId xmlns:a16="http://schemas.microsoft.com/office/drawing/2014/main" id="{8F2A9985-ACA2-47F9-AA72-64F7EFE3D02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40885" y="3794004"/>
            <a:ext cx="3392382" cy="190821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picture containing grass, outdoor, tree, nature&#10;&#10;Description automatically generated">
            <a:extLst>
              <a:ext uri="{FF2B5EF4-FFF2-40B4-BE49-F238E27FC236}">
                <a16:creationId xmlns:a16="http://schemas.microsoft.com/office/drawing/2014/main" id="{33C7658E-9223-4409-9B85-CAB366E8FF0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0800000">
            <a:off x="258733" y="3621324"/>
            <a:ext cx="3247858" cy="2435894"/>
          </a:xfrm>
          <a:prstGeom prst="rect">
            <a:avLst/>
          </a:prstGeom>
        </p:spPr>
      </p:pic>
    </p:spTree>
    <p:extLst>
      <p:ext uri="{BB962C8B-B14F-4D97-AF65-F5344CB8AC3E}">
        <p14:creationId xmlns:p14="http://schemas.microsoft.com/office/powerpoint/2010/main" val="2465734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98C54-2A09-4861-868B-21A66E86202D}"/>
              </a:ext>
            </a:extLst>
          </p:cNvPr>
          <p:cNvSpPr>
            <a:spLocks noGrp="1"/>
          </p:cNvSpPr>
          <p:nvPr>
            <p:ph type="title"/>
          </p:nvPr>
        </p:nvSpPr>
        <p:spPr/>
        <p:txBody>
          <a:bodyPr/>
          <a:lstStyle/>
          <a:p>
            <a:r>
              <a:rPr lang="en-US"/>
              <a:t>Thank You</a:t>
            </a:r>
          </a:p>
        </p:txBody>
      </p:sp>
      <p:pic>
        <p:nvPicPr>
          <p:cNvPr id="5" name="Content Placeholder 4" descr="Text&#10;&#10;Description automatically generated">
            <a:extLst>
              <a:ext uri="{FF2B5EF4-FFF2-40B4-BE49-F238E27FC236}">
                <a16:creationId xmlns:a16="http://schemas.microsoft.com/office/drawing/2014/main" id="{6751C57E-BA21-42E0-A9F9-F852ECA849C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576746" y="1"/>
            <a:ext cx="2615253" cy="1140372"/>
          </a:xfrm>
        </p:spPr>
      </p:pic>
      <p:grpSp>
        <p:nvGrpSpPr>
          <p:cNvPr id="4" name="Group 3">
            <a:extLst>
              <a:ext uri="{FF2B5EF4-FFF2-40B4-BE49-F238E27FC236}">
                <a16:creationId xmlns:a16="http://schemas.microsoft.com/office/drawing/2014/main" id="{F54973BB-C822-4DE0-8CB2-C2B8FFED8A07}"/>
              </a:ext>
            </a:extLst>
          </p:cNvPr>
          <p:cNvGrpSpPr/>
          <p:nvPr/>
        </p:nvGrpSpPr>
        <p:grpSpPr>
          <a:xfrm>
            <a:off x="8309113" y="5913783"/>
            <a:ext cx="3831535" cy="869674"/>
            <a:chOff x="8309113" y="5913783"/>
            <a:chExt cx="3831535" cy="869674"/>
          </a:xfrm>
        </p:grpSpPr>
        <p:sp>
          <p:nvSpPr>
            <p:cNvPr id="3" name="Rectangle 2">
              <a:extLst>
                <a:ext uri="{FF2B5EF4-FFF2-40B4-BE49-F238E27FC236}">
                  <a16:creationId xmlns:a16="http://schemas.microsoft.com/office/drawing/2014/main" id="{32CF595F-359B-41ED-9A0F-7EB9356A45D0}"/>
                </a:ext>
              </a:extLst>
            </p:cNvPr>
            <p:cNvSpPr/>
            <p:nvPr/>
          </p:nvSpPr>
          <p:spPr>
            <a:xfrm>
              <a:off x="8309113" y="5913783"/>
              <a:ext cx="3831535" cy="86967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icon&#10;&#10;Description automatically generated">
              <a:extLst>
                <a:ext uri="{FF2B5EF4-FFF2-40B4-BE49-F238E27FC236}">
                  <a16:creationId xmlns:a16="http://schemas.microsoft.com/office/drawing/2014/main" id="{444208B0-2EB1-49C4-BE46-B87BE7EDE9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71490" y="5997659"/>
              <a:ext cx="3731172" cy="669845"/>
            </a:xfrm>
            <a:prstGeom prst="rect">
              <a:avLst/>
            </a:prstGeom>
          </p:spPr>
        </p:pic>
      </p:grpSp>
      <p:pic>
        <p:nvPicPr>
          <p:cNvPr id="6" name="Picture 5">
            <a:extLst>
              <a:ext uri="{FF2B5EF4-FFF2-40B4-BE49-F238E27FC236}">
                <a16:creationId xmlns:a16="http://schemas.microsoft.com/office/drawing/2014/main" id="{0B06E5F7-B1DA-4264-90B0-1F22197B90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5586" y="1716656"/>
            <a:ext cx="10400828" cy="3704719"/>
          </a:xfrm>
          <a:prstGeom prst="rect">
            <a:avLst/>
          </a:prstGeom>
        </p:spPr>
      </p:pic>
    </p:spTree>
    <p:extLst>
      <p:ext uri="{BB962C8B-B14F-4D97-AF65-F5344CB8AC3E}">
        <p14:creationId xmlns:p14="http://schemas.microsoft.com/office/powerpoint/2010/main" val="2830333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98C54-2A09-4861-868B-21A66E86202D}"/>
              </a:ext>
            </a:extLst>
          </p:cNvPr>
          <p:cNvSpPr>
            <a:spLocks noGrp="1"/>
          </p:cNvSpPr>
          <p:nvPr>
            <p:ph type="title"/>
          </p:nvPr>
        </p:nvSpPr>
        <p:spPr>
          <a:xfrm>
            <a:off x="646111" y="366993"/>
            <a:ext cx="9404723" cy="1400530"/>
          </a:xfrm>
        </p:spPr>
        <p:txBody>
          <a:bodyPr/>
          <a:lstStyle/>
          <a:p>
            <a:r>
              <a:rPr lang="en-US"/>
              <a:t>Project Background</a:t>
            </a:r>
          </a:p>
        </p:txBody>
      </p:sp>
      <p:pic>
        <p:nvPicPr>
          <p:cNvPr id="5" name="Content Placeholder 4" descr="Text&#10;&#10;Description automatically generated">
            <a:extLst>
              <a:ext uri="{FF2B5EF4-FFF2-40B4-BE49-F238E27FC236}">
                <a16:creationId xmlns:a16="http://schemas.microsoft.com/office/drawing/2014/main" id="{6751C57E-BA21-42E0-A9F9-F852ECA849C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576746" y="1"/>
            <a:ext cx="2615253" cy="1140372"/>
          </a:xfrm>
        </p:spPr>
      </p:pic>
      <p:pic>
        <p:nvPicPr>
          <p:cNvPr id="2050" name="Picture 2">
            <a:extLst>
              <a:ext uri="{FF2B5EF4-FFF2-40B4-BE49-F238E27FC236}">
                <a16:creationId xmlns:a16="http://schemas.microsoft.com/office/drawing/2014/main" id="{5097326F-304E-4D4F-B670-F4165AC3AB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091" y="1152699"/>
            <a:ext cx="5545509" cy="554550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ECE72772-394D-4592-93AD-3C0B0C40D1FA}"/>
              </a:ext>
            </a:extLst>
          </p:cNvPr>
          <p:cNvSpPr txBox="1"/>
          <p:nvPr/>
        </p:nvSpPr>
        <p:spPr>
          <a:xfrm>
            <a:off x="6191620" y="1507365"/>
            <a:ext cx="5676530" cy="830997"/>
          </a:xfrm>
          <a:prstGeom prst="rect">
            <a:avLst/>
          </a:prstGeom>
          <a:noFill/>
        </p:spPr>
        <p:txBody>
          <a:bodyPr wrap="square" rtlCol="0">
            <a:spAutoFit/>
          </a:bodyPr>
          <a:lstStyle/>
          <a:p>
            <a:pPr marL="342900" indent="-342900">
              <a:buFont typeface="Arial" panose="020B0604020202020204" pitchFamily="34" charset="0"/>
              <a:buChar char="•"/>
            </a:pPr>
            <a:r>
              <a:rPr lang="en-US" sz="2400" b="1"/>
              <a:t>Client: </a:t>
            </a:r>
            <a:r>
              <a:rPr lang="en-US" sz="2400"/>
              <a:t>Lake Ripley Management District (LRMD)</a:t>
            </a:r>
          </a:p>
        </p:txBody>
      </p:sp>
      <p:sp>
        <p:nvSpPr>
          <p:cNvPr id="6" name="Freeform: Shape 5">
            <a:extLst>
              <a:ext uri="{FF2B5EF4-FFF2-40B4-BE49-F238E27FC236}">
                <a16:creationId xmlns:a16="http://schemas.microsoft.com/office/drawing/2014/main" id="{222C4199-3087-4B5C-9ABD-AE4AA4431E50}"/>
              </a:ext>
            </a:extLst>
          </p:cNvPr>
          <p:cNvSpPr/>
          <p:nvPr/>
        </p:nvSpPr>
        <p:spPr>
          <a:xfrm>
            <a:off x="2611825" y="3513145"/>
            <a:ext cx="1303421" cy="445168"/>
          </a:xfrm>
          <a:custGeom>
            <a:avLst/>
            <a:gdLst>
              <a:gd name="connsiteX0" fmla="*/ 0 w 1303421"/>
              <a:gd name="connsiteY0" fmla="*/ 112294 h 445168"/>
              <a:gd name="connsiteX1" fmla="*/ 0 w 1303421"/>
              <a:gd name="connsiteY1" fmla="*/ 112294 h 445168"/>
              <a:gd name="connsiteX2" fmla="*/ 8021 w 1303421"/>
              <a:gd name="connsiteY2" fmla="*/ 176463 h 445168"/>
              <a:gd name="connsiteX3" fmla="*/ 16042 w 1303421"/>
              <a:gd name="connsiteY3" fmla="*/ 328863 h 445168"/>
              <a:gd name="connsiteX4" fmla="*/ 12031 w 1303421"/>
              <a:gd name="connsiteY4" fmla="*/ 445168 h 445168"/>
              <a:gd name="connsiteX5" fmla="*/ 212557 w 1303421"/>
              <a:gd name="connsiteY5" fmla="*/ 437147 h 445168"/>
              <a:gd name="connsiteX6" fmla="*/ 212557 w 1303421"/>
              <a:gd name="connsiteY6" fmla="*/ 280737 h 445168"/>
              <a:gd name="connsiteX7" fmla="*/ 1022684 w 1303421"/>
              <a:gd name="connsiteY7" fmla="*/ 280737 h 445168"/>
              <a:gd name="connsiteX8" fmla="*/ 1030705 w 1303421"/>
              <a:gd name="connsiteY8" fmla="*/ 372979 h 445168"/>
              <a:gd name="connsiteX9" fmla="*/ 1187115 w 1303421"/>
              <a:gd name="connsiteY9" fmla="*/ 328863 h 445168"/>
              <a:gd name="connsiteX10" fmla="*/ 1187115 w 1303421"/>
              <a:gd name="connsiteY10" fmla="*/ 268705 h 445168"/>
              <a:gd name="connsiteX11" fmla="*/ 1295400 w 1303421"/>
              <a:gd name="connsiteY11" fmla="*/ 272715 h 445168"/>
              <a:gd name="connsiteX12" fmla="*/ 1303421 w 1303421"/>
              <a:gd name="connsiteY12" fmla="*/ 8021 h 445168"/>
              <a:gd name="connsiteX13" fmla="*/ 136357 w 1303421"/>
              <a:gd name="connsiteY13" fmla="*/ 0 h 445168"/>
              <a:gd name="connsiteX14" fmla="*/ 140368 w 1303421"/>
              <a:gd name="connsiteY14" fmla="*/ 96252 h 445168"/>
              <a:gd name="connsiteX15" fmla="*/ 0 w 1303421"/>
              <a:gd name="connsiteY15" fmla="*/ 112294 h 445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03421" h="445168">
                <a:moveTo>
                  <a:pt x="0" y="112294"/>
                </a:moveTo>
                <a:lnTo>
                  <a:pt x="0" y="112294"/>
                </a:lnTo>
                <a:cubicBezTo>
                  <a:pt x="2674" y="133684"/>
                  <a:pt x="6126" y="154990"/>
                  <a:pt x="8021" y="176463"/>
                </a:cubicBezTo>
                <a:cubicBezTo>
                  <a:pt x="9287" y="190807"/>
                  <a:pt x="15525" y="318527"/>
                  <a:pt x="16042" y="328863"/>
                </a:cubicBezTo>
                <a:cubicBezTo>
                  <a:pt x="11877" y="437144"/>
                  <a:pt x="12031" y="398353"/>
                  <a:pt x="12031" y="445168"/>
                </a:cubicBezTo>
                <a:lnTo>
                  <a:pt x="212557" y="437147"/>
                </a:lnTo>
                <a:lnTo>
                  <a:pt x="212557" y="280737"/>
                </a:lnTo>
                <a:lnTo>
                  <a:pt x="1022684" y="280737"/>
                </a:lnTo>
                <a:lnTo>
                  <a:pt x="1030705" y="372979"/>
                </a:lnTo>
                <a:lnTo>
                  <a:pt x="1187115" y="328863"/>
                </a:lnTo>
                <a:lnTo>
                  <a:pt x="1187115" y="268705"/>
                </a:lnTo>
                <a:lnTo>
                  <a:pt x="1295400" y="272715"/>
                </a:lnTo>
                <a:lnTo>
                  <a:pt x="1303421" y="8021"/>
                </a:lnTo>
                <a:lnTo>
                  <a:pt x="136357" y="0"/>
                </a:lnTo>
                <a:lnTo>
                  <a:pt x="140368" y="96252"/>
                </a:lnTo>
                <a:lnTo>
                  <a:pt x="0" y="112294"/>
                </a:lnTo>
                <a:close/>
              </a:path>
            </a:pathLst>
          </a:cu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22F236FC-C364-4A3C-8248-BA49EEB26BAB}"/>
              </a:ext>
            </a:extLst>
          </p:cNvPr>
          <p:cNvSpPr/>
          <p:nvPr/>
        </p:nvSpPr>
        <p:spPr>
          <a:xfrm>
            <a:off x="653716" y="2426368"/>
            <a:ext cx="2610852" cy="2390274"/>
          </a:xfrm>
          <a:custGeom>
            <a:avLst/>
            <a:gdLst>
              <a:gd name="connsiteX0" fmla="*/ 160421 w 2610852"/>
              <a:gd name="connsiteY0" fmla="*/ 312821 h 2390274"/>
              <a:gd name="connsiteX1" fmla="*/ 172452 w 2610852"/>
              <a:gd name="connsiteY1" fmla="*/ 473243 h 2390274"/>
              <a:gd name="connsiteX2" fmla="*/ 0 w 2610852"/>
              <a:gd name="connsiteY2" fmla="*/ 822158 h 2390274"/>
              <a:gd name="connsiteX3" fmla="*/ 264694 w 2610852"/>
              <a:gd name="connsiteY3" fmla="*/ 818148 h 2390274"/>
              <a:gd name="connsiteX4" fmla="*/ 284747 w 2610852"/>
              <a:gd name="connsiteY4" fmla="*/ 874295 h 2390274"/>
              <a:gd name="connsiteX5" fmla="*/ 280737 w 2610852"/>
              <a:gd name="connsiteY5" fmla="*/ 974558 h 2390274"/>
              <a:gd name="connsiteX6" fmla="*/ 344905 w 2610852"/>
              <a:gd name="connsiteY6" fmla="*/ 978569 h 2390274"/>
              <a:gd name="connsiteX7" fmla="*/ 348916 w 2610852"/>
              <a:gd name="connsiteY7" fmla="*/ 1046748 h 2390274"/>
              <a:gd name="connsiteX8" fmla="*/ 252663 w 2610852"/>
              <a:gd name="connsiteY8" fmla="*/ 1046748 h 2390274"/>
              <a:gd name="connsiteX9" fmla="*/ 252663 w 2610852"/>
              <a:gd name="connsiteY9" fmla="*/ 1183106 h 2390274"/>
              <a:gd name="connsiteX10" fmla="*/ 180473 w 2610852"/>
              <a:gd name="connsiteY10" fmla="*/ 1187116 h 2390274"/>
              <a:gd name="connsiteX11" fmla="*/ 184484 w 2610852"/>
              <a:gd name="connsiteY11" fmla="*/ 1126958 h 2390274"/>
              <a:gd name="connsiteX12" fmla="*/ 148389 w 2610852"/>
              <a:gd name="connsiteY12" fmla="*/ 1191127 h 2390274"/>
              <a:gd name="connsiteX13" fmla="*/ 88231 w 2610852"/>
              <a:gd name="connsiteY13" fmla="*/ 1191127 h 2390274"/>
              <a:gd name="connsiteX14" fmla="*/ 88231 w 2610852"/>
              <a:gd name="connsiteY14" fmla="*/ 1130969 h 2390274"/>
              <a:gd name="connsiteX15" fmla="*/ 56147 w 2610852"/>
              <a:gd name="connsiteY15" fmla="*/ 1199148 h 2390274"/>
              <a:gd name="connsiteX16" fmla="*/ 12031 w 2610852"/>
              <a:gd name="connsiteY16" fmla="*/ 1078832 h 2390274"/>
              <a:gd name="connsiteX17" fmla="*/ 8021 w 2610852"/>
              <a:gd name="connsiteY17" fmla="*/ 1275348 h 2390274"/>
              <a:gd name="connsiteX18" fmla="*/ 76200 w 2610852"/>
              <a:gd name="connsiteY18" fmla="*/ 1307432 h 2390274"/>
              <a:gd name="connsiteX19" fmla="*/ 8021 w 2610852"/>
              <a:gd name="connsiteY19" fmla="*/ 1335506 h 2390274"/>
              <a:gd name="connsiteX20" fmla="*/ 20052 w 2610852"/>
              <a:gd name="connsiteY20" fmla="*/ 1949116 h 2390274"/>
              <a:gd name="connsiteX21" fmla="*/ 729916 w 2610852"/>
              <a:gd name="connsiteY21" fmla="*/ 1933074 h 2390274"/>
              <a:gd name="connsiteX22" fmla="*/ 806116 w 2610852"/>
              <a:gd name="connsiteY22" fmla="*/ 2081464 h 2390274"/>
              <a:gd name="connsiteX23" fmla="*/ 1515979 w 2610852"/>
              <a:gd name="connsiteY23" fmla="*/ 2390274 h 2390274"/>
              <a:gd name="connsiteX24" fmla="*/ 1888958 w 2610852"/>
              <a:gd name="connsiteY24" fmla="*/ 2346158 h 2390274"/>
              <a:gd name="connsiteX25" fmla="*/ 1896979 w 2610852"/>
              <a:gd name="connsiteY25" fmla="*/ 2193758 h 2390274"/>
              <a:gd name="connsiteX26" fmla="*/ 2009273 w 2610852"/>
              <a:gd name="connsiteY26" fmla="*/ 1937085 h 2390274"/>
              <a:gd name="connsiteX27" fmla="*/ 2101516 w 2610852"/>
              <a:gd name="connsiteY27" fmla="*/ 1937085 h 2390274"/>
              <a:gd name="connsiteX28" fmla="*/ 2061410 w 2610852"/>
              <a:gd name="connsiteY28" fmla="*/ 1840832 h 2390274"/>
              <a:gd name="connsiteX29" fmla="*/ 2181726 w 2610852"/>
              <a:gd name="connsiteY29" fmla="*/ 1556085 h 2390274"/>
              <a:gd name="connsiteX30" fmla="*/ 2294021 w 2610852"/>
              <a:gd name="connsiteY30" fmla="*/ 1367590 h 2390274"/>
              <a:gd name="connsiteX31" fmla="*/ 2334126 w 2610852"/>
              <a:gd name="connsiteY31" fmla="*/ 1130969 h 2390274"/>
              <a:gd name="connsiteX32" fmla="*/ 2334126 w 2610852"/>
              <a:gd name="connsiteY32" fmla="*/ 1042737 h 2390274"/>
              <a:gd name="connsiteX33" fmla="*/ 2374231 w 2610852"/>
              <a:gd name="connsiteY33" fmla="*/ 906379 h 2390274"/>
              <a:gd name="connsiteX34" fmla="*/ 2438400 w 2610852"/>
              <a:gd name="connsiteY34" fmla="*/ 810127 h 2390274"/>
              <a:gd name="connsiteX35" fmla="*/ 2602831 w 2610852"/>
              <a:gd name="connsiteY35" fmla="*/ 822158 h 2390274"/>
              <a:gd name="connsiteX36" fmla="*/ 2606842 w 2610852"/>
              <a:gd name="connsiteY36" fmla="*/ 733927 h 2390274"/>
              <a:gd name="connsiteX37" fmla="*/ 2494547 w 2610852"/>
              <a:gd name="connsiteY37" fmla="*/ 741948 h 2390274"/>
              <a:gd name="connsiteX38" fmla="*/ 2610852 w 2610852"/>
              <a:gd name="connsiteY38" fmla="*/ 565485 h 2390274"/>
              <a:gd name="connsiteX39" fmla="*/ 1989221 w 2610852"/>
              <a:gd name="connsiteY39" fmla="*/ 553453 h 2390274"/>
              <a:gd name="connsiteX40" fmla="*/ 1997242 w 2610852"/>
              <a:gd name="connsiteY40" fmla="*/ 276727 h 2390274"/>
              <a:gd name="connsiteX41" fmla="*/ 806116 w 2610852"/>
              <a:gd name="connsiteY41" fmla="*/ 272716 h 2390274"/>
              <a:gd name="connsiteX42" fmla="*/ 806116 w 2610852"/>
              <a:gd name="connsiteY42" fmla="*/ 0 h 2390274"/>
              <a:gd name="connsiteX43" fmla="*/ 541421 w 2610852"/>
              <a:gd name="connsiteY43" fmla="*/ 16043 h 2390274"/>
              <a:gd name="connsiteX44" fmla="*/ 533400 w 2610852"/>
              <a:gd name="connsiteY44" fmla="*/ 312821 h 2390274"/>
              <a:gd name="connsiteX45" fmla="*/ 160421 w 2610852"/>
              <a:gd name="connsiteY45" fmla="*/ 312821 h 2390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610852" h="2390274">
                <a:moveTo>
                  <a:pt x="160421" y="312821"/>
                </a:moveTo>
                <a:lnTo>
                  <a:pt x="172452" y="473243"/>
                </a:lnTo>
                <a:lnTo>
                  <a:pt x="0" y="822158"/>
                </a:lnTo>
                <a:lnTo>
                  <a:pt x="264694" y="818148"/>
                </a:lnTo>
                <a:lnTo>
                  <a:pt x="284747" y="874295"/>
                </a:lnTo>
                <a:lnTo>
                  <a:pt x="280737" y="974558"/>
                </a:lnTo>
                <a:lnTo>
                  <a:pt x="344905" y="978569"/>
                </a:lnTo>
                <a:lnTo>
                  <a:pt x="348916" y="1046748"/>
                </a:lnTo>
                <a:lnTo>
                  <a:pt x="252663" y="1046748"/>
                </a:lnTo>
                <a:lnTo>
                  <a:pt x="252663" y="1183106"/>
                </a:lnTo>
                <a:lnTo>
                  <a:pt x="180473" y="1187116"/>
                </a:lnTo>
                <a:lnTo>
                  <a:pt x="184484" y="1126958"/>
                </a:lnTo>
                <a:lnTo>
                  <a:pt x="148389" y="1191127"/>
                </a:lnTo>
                <a:lnTo>
                  <a:pt x="88231" y="1191127"/>
                </a:lnTo>
                <a:lnTo>
                  <a:pt x="88231" y="1130969"/>
                </a:lnTo>
                <a:lnTo>
                  <a:pt x="56147" y="1199148"/>
                </a:lnTo>
                <a:lnTo>
                  <a:pt x="12031" y="1078832"/>
                </a:lnTo>
                <a:cubicBezTo>
                  <a:pt x="10694" y="1144337"/>
                  <a:pt x="9358" y="1209843"/>
                  <a:pt x="8021" y="1275348"/>
                </a:cubicBezTo>
                <a:lnTo>
                  <a:pt x="76200" y="1307432"/>
                </a:lnTo>
                <a:lnTo>
                  <a:pt x="8021" y="1335506"/>
                </a:lnTo>
                <a:lnTo>
                  <a:pt x="20052" y="1949116"/>
                </a:lnTo>
                <a:lnTo>
                  <a:pt x="729916" y="1933074"/>
                </a:lnTo>
                <a:lnTo>
                  <a:pt x="806116" y="2081464"/>
                </a:lnTo>
                <a:lnTo>
                  <a:pt x="1515979" y="2390274"/>
                </a:lnTo>
                <a:lnTo>
                  <a:pt x="1888958" y="2346158"/>
                </a:lnTo>
                <a:lnTo>
                  <a:pt x="1896979" y="2193758"/>
                </a:lnTo>
                <a:lnTo>
                  <a:pt x="2009273" y="1937085"/>
                </a:lnTo>
                <a:lnTo>
                  <a:pt x="2101516" y="1937085"/>
                </a:lnTo>
                <a:lnTo>
                  <a:pt x="2061410" y="1840832"/>
                </a:lnTo>
                <a:lnTo>
                  <a:pt x="2181726" y="1556085"/>
                </a:lnTo>
                <a:lnTo>
                  <a:pt x="2294021" y="1367590"/>
                </a:lnTo>
                <a:lnTo>
                  <a:pt x="2334126" y="1130969"/>
                </a:lnTo>
                <a:lnTo>
                  <a:pt x="2334126" y="1042737"/>
                </a:lnTo>
                <a:lnTo>
                  <a:pt x="2374231" y="906379"/>
                </a:lnTo>
                <a:lnTo>
                  <a:pt x="2438400" y="810127"/>
                </a:lnTo>
                <a:lnTo>
                  <a:pt x="2602831" y="822158"/>
                </a:lnTo>
                <a:lnTo>
                  <a:pt x="2606842" y="733927"/>
                </a:lnTo>
                <a:lnTo>
                  <a:pt x="2494547" y="741948"/>
                </a:lnTo>
                <a:lnTo>
                  <a:pt x="2610852" y="565485"/>
                </a:lnTo>
                <a:lnTo>
                  <a:pt x="1989221" y="553453"/>
                </a:lnTo>
                <a:lnTo>
                  <a:pt x="1997242" y="276727"/>
                </a:lnTo>
                <a:lnTo>
                  <a:pt x="806116" y="272716"/>
                </a:lnTo>
                <a:lnTo>
                  <a:pt x="806116" y="0"/>
                </a:lnTo>
                <a:lnTo>
                  <a:pt x="541421" y="16043"/>
                </a:lnTo>
                <a:lnTo>
                  <a:pt x="533400" y="312821"/>
                </a:lnTo>
                <a:lnTo>
                  <a:pt x="160421" y="312821"/>
                </a:lnTo>
                <a:close/>
              </a:path>
            </a:pathLst>
          </a:cu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E0D3840-4A43-4AE8-8060-ACD705695AC3}"/>
              </a:ext>
            </a:extLst>
          </p:cNvPr>
          <p:cNvSpPr/>
          <p:nvPr/>
        </p:nvSpPr>
        <p:spPr>
          <a:xfrm>
            <a:off x="2418347" y="2739189"/>
            <a:ext cx="2386264" cy="1540043"/>
          </a:xfrm>
          <a:custGeom>
            <a:avLst/>
            <a:gdLst>
              <a:gd name="connsiteX0" fmla="*/ 0 w 2386264"/>
              <a:gd name="connsiteY0" fmla="*/ 1419727 h 1540043"/>
              <a:gd name="connsiteX1" fmla="*/ 16042 w 2386264"/>
              <a:gd name="connsiteY1" fmla="*/ 1439779 h 1540043"/>
              <a:gd name="connsiteX2" fmla="*/ 28074 w 2386264"/>
              <a:gd name="connsiteY2" fmla="*/ 1443790 h 1540043"/>
              <a:gd name="connsiteX3" fmla="*/ 44116 w 2386264"/>
              <a:gd name="connsiteY3" fmla="*/ 1455822 h 1540043"/>
              <a:gd name="connsiteX4" fmla="*/ 68179 w 2386264"/>
              <a:gd name="connsiteY4" fmla="*/ 1471864 h 1540043"/>
              <a:gd name="connsiteX5" fmla="*/ 80211 w 2386264"/>
              <a:gd name="connsiteY5" fmla="*/ 1479885 h 1540043"/>
              <a:gd name="connsiteX6" fmla="*/ 92242 w 2386264"/>
              <a:gd name="connsiteY6" fmla="*/ 1491916 h 1540043"/>
              <a:gd name="connsiteX7" fmla="*/ 100264 w 2386264"/>
              <a:gd name="connsiteY7" fmla="*/ 1503948 h 1540043"/>
              <a:gd name="connsiteX8" fmla="*/ 112295 w 2386264"/>
              <a:gd name="connsiteY8" fmla="*/ 1507958 h 1540043"/>
              <a:gd name="connsiteX9" fmla="*/ 124327 w 2386264"/>
              <a:gd name="connsiteY9" fmla="*/ 1519990 h 1540043"/>
              <a:gd name="connsiteX10" fmla="*/ 148390 w 2386264"/>
              <a:gd name="connsiteY10" fmla="*/ 1540043 h 1540043"/>
              <a:gd name="connsiteX11" fmla="*/ 180474 w 2386264"/>
              <a:gd name="connsiteY11" fmla="*/ 1536032 h 1540043"/>
              <a:gd name="connsiteX12" fmla="*/ 188495 w 2386264"/>
              <a:gd name="connsiteY12" fmla="*/ 1524000 h 1540043"/>
              <a:gd name="connsiteX13" fmla="*/ 196516 w 2386264"/>
              <a:gd name="connsiteY13" fmla="*/ 1507958 h 1540043"/>
              <a:gd name="connsiteX14" fmla="*/ 204537 w 2386264"/>
              <a:gd name="connsiteY14" fmla="*/ 1495927 h 1540043"/>
              <a:gd name="connsiteX15" fmla="*/ 208548 w 2386264"/>
              <a:gd name="connsiteY15" fmla="*/ 1483895 h 1540043"/>
              <a:gd name="connsiteX16" fmla="*/ 228600 w 2386264"/>
              <a:gd name="connsiteY16" fmla="*/ 1451811 h 1540043"/>
              <a:gd name="connsiteX17" fmla="*/ 228600 w 2386264"/>
              <a:gd name="connsiteY17" fmla="*/ 1351548 h 1540043"/>
              <a:gd name="connsiteX18" fmla="*/ 216569 w 2386264"/>
              <a:gd name="connsiteY18" fmla="*/ 1311443 h 1540043"/>
              <a:gd name="connsiteX19" fmla="*/ 208548 w 2386264"/>
              <a:gd name="connsiteY19" fmla="*/ 1295400 h 1540043"/>
              <a:gd name="connsiteX20" fmla="*/ 196516 w 2386264"/>
              <a:gd name="connsiteY20" fmla="*/ 1271337 h 1540043"/>
              <a:gd name="connsiteX21" fmla="*/ 196516 w 2386264"/>
              <a:gd name="connsiteY21" fmla="*/ 1239253 h 1540043"/>
              <a:gd name="connsiteX22" fmla="*/ 232611 w 2386264"/>
              <a:gd name="connsiteY22" fmla="*/ 1211179 h 1540043"/>
              <a:gd name="connsiteX23" fmla="*/ 252664 w 2386264"/>
              <a:gd name="connsiteY23" fmla="*/ 1195137 h 1540043"/>
              <a:gd name="connsiteX24" fmla="*/ 264695 w 2386264"/>
              <a:gd name="connsiteY24" fmla="*/ 1187116 h 1540043"/>
              <a:gd name="connsiteX25" fmla="*/ 280737 w 2386264"/>
              <a:gd name="connsiteY25" fmla="*/ 1175085 h 1540043"/>
              <a:gd name="connsiteX26" fmla="*/ 292769 w 2386264"/>
              <a:gd name="connsiteY26" fmla="*/ 1171074 h 1540043"/>
              <a:gd name="connsiteX27" fmla="*/ 308811 w 2386264"/>
              <a:gd name="connsiteY27" fmla="*/ 1159043 h 1540043"/>
              <a:gd name="connsiteX28" fmla="*/ 328864 w 2386264"/>
              <a:gd name="connsiteY28" fmla="*/ 1138990 h 1540043"/>
              <a:gd name="connsiteX29" fmla="*/ 336885 w 2386264"/>
              <a:gd name="connsiteY29" fmla="*/ 1118937 h 1540043"/>
              <a:gd name="connsiteX30" fmla="*/ 348916 w 2386264"/>
              <a:gd name="connsiteY30" fmla="*/ 1114927 h 1540043"/>
              <a:gd name="connsiteX31" fmla="*/ 360948 w 2386264"/>
              <a:gd name="connsiteY31" fmla="*/ 1050758 h 1540043"/>
              <a:gd name="connsiteX32" fmla="*/ 368969 w 2386264"/>
              <a:gd name="connsiteY32" fmla="*/ 1006643 h 1540043"/>
              <a:gd name="connsiteX33" fmla="*/ 372979 w 2386264"/>
              <a:gd name="connsiteY33" fmla="*/ 970548 h 1540043"/>
              <a:gd name="connsiteX34" fmla="*/ 389021 w 2386264"/>
              <a:gd name="connsiteY34" fmla="*/ 950495 h 1540043"/>
              <a:gd name="connsiteX35" fmla="*/ 413085 w 2386264"/>
              <a:gd name="connsiteY35" fmla="*/ 942474 h 1540043"/>
              <a:gd name="connsiteX36" fmla="*/ 433137 w 2386264"/>
              <a:gd name="connsiteY36" fmla="*/ 946485 h 1540043"/>
              <a:gd name="connsiteX37" fmla="*/ 441158 w 2386264"/>
              <a:gd name="connsiteY37" fmla="*/ 958516 h 1540043"/>
              <a:gd name="connsiteX38" fmla="*/ 453190 w 2386264"/>
              <a:gd name="connsiteY38" fmla="*/ 974558 h 1540043"/>
              <a:gd name="connsiteX39" fmla="*/ 465221 w 2386264"/>
              <a:gd name="connsiteY39" fmla="*/ 978569 h 1540043"/>
              <a:gd name="connsiteX40" fmla="*/ 469232 w 2386264"/>
              <a:gd name="connsiteY40" fmla="*/ 990600 h 1540043"/>
              <a:gd name="connsiteX41" fmla="*/ 477253 w 2386264"/>
              <a:gd name="connsiteY41" fmla="*/ 998622 h 1540043"/>
              <a:gd name="connsiteX42" fmla="*/ 489285 w 2386264"/>
              <a:gd name="connsiteY42" fmla="*/ 1038727 h 1540043"/>
              <a:gd name="connsiteX43" fmla="*/ 493295 w 2386264"/>
              <a:gd name="connsiteY43" fmla="*/ 1050758 h 1540043"/>
              <a:gd name="connsiteX44" fmla="*/ 505327 w 2386264"/>
              <a:gd name="connsiteY44" fmla="*/ 1074822 h 1540043"/>
              <a:gd name="connsiteX45" fmla="*/ 517358 w 2386264"/>
              <a:gd name="connsiteY45" fmla="*/ 1114927 h 1540043"/>
              <a:gd name="connsiteX46" fmla="*/ 525379 w 2386264"/>
              <a:gd name="connsiteY46" fmla="*/ 1126958 h 1540043"/>
              <a:gd name="connsiteX47" fmla="*/ 545432 w 2386264"/>
              <a:gd name="connsiteY47" fmla="*/ 1130969 h 1540043"/>
              <a:gd name="connsiteX48" fmla="*/ 581527 w 2386264"/>
              <a:gd name="connsiteY48" fmla="*/ 1147011 h 1540043"/>
              <a:gd name="connsiteX49" fmla="*/ 589548 w 2386264"/>
              <a:gd name="connsiteY49" fmla="*/ 1159043 h 1540043"/>
              <a:gd name="connsiteX50" fmla="*/ 601579 w 2386264"/>
              <a:gd name="connsiteY50" fmla="*/ 1171074 h 1540043"/>
              <a:gd name="connsiteX51" fmla="*/ 617621 w 2386264"/>
              <a:gd name="connsiteY51" fmla="*/ 1191127 h 1540043"/>
              <a:gd name="connsiteX52" fmla="*/ 633664 w 2386264"/>
              <a:gd name="connsiteY52" fmla="*/ 1215190 h 1540043"/>
              <a:gd name="connsiteX53" fmla="*/ 645695 w 2386264"/>
              <a:gd name="connsiteY53" fmla="*/ 1223211 h 1540043"/>
              <a:gd name="connsiteX54" fmla="*/ 657727 w 2386264"/>
              <a:gd name="connsiteY54" fmla="*/ 1227222 h 1540043"/>
              <a:gd name="connsiteX55" fmla="*/ 677779 w 2386264"/>
              <a:gd name="connsiteY55" fmla="*/ 1235243 h 1540043"/>
              <a:gd name="connsiteX56" fmla="*/ 757990 w 2386264"/>
              <a:gd name="connsiteY56" fmla="*/ 1231232 h 1540043"/>
              <a:gd name="connsiteX57" fmla="*/ 778042 w 2386264"/>
              <a:gd name="connsiteY57" fmla="*/ 1223211 h 1540043"/>
              <a:gd name="connsiteX58" fmla="*/ 790074 w 2386264"/>
              <a:gd name="connsiteY58" fmla="*/ 1219200 h 1540043"/>
              <a:gd name="connsiteX59" fmla="*/ 798095 w 2386264"/>
              <a:gd name="connsiteY59" fmla="*/ 1207169 h 1540043"/>
              <a:gd name="connsiteX60" fmla="*/ 834190 w 2386264"/>
              <a:gd name="connsiteY60" fmla="*/ 1167064 h 1540043"/>
              <a:gd name="connsiteX61" fmla="*/ 850232 w 2386264"/>
              <a:gd name="connsiteY61" fmla="*/ 1138990 h 1540043"/>
              <a:gd name="connsiteX62" fmla="*/ 854242 w 2386264"/>
              <a:gd name="connsiteY62" fmla="*/ 1126958 h 1540043"/>
              <a:gd name="connsiteX63" fmla="*/ 886327 w 2386264"/>
              <a:gd name="connsiteY63" fmla="*/ 1102895 h 1540043"/>
              <a:gd name="connsiteX64" fmla="*/ 906379 w 2386264"/>
              <a:gd name="connsiteY64" fmla="*/ 1106906 h 1540043"/>
              <a:gd name="connsiteX65" fmla="*/ 918411 w 2386264"/>
              <a:gd name="connsiteY65" fmla="*/ 1110916 h 1540043"/>
              <a:gd name="connsiteX66" fmla="*/ 954506 w 2386264"/>
              <a:gd name="connsiteY66" fmla="*/ 1098885 h 1540043"/>
              <a:gd name="connsiteX67" fmla="*/ 974558 w 2386264"/>
              <a:gd name="connsiteY67" fmla="*/ 1078832 h 1540043"/>
              <a:gd name="connsiteX68" fmla="*/ 986590 w 2386264"/>
              <a:gd name="connsiteY68" fmla="*/ 1066800 h 1540043"/>
              <a:gd name="connsiteX69" fmla="*/ 1010653 w 2386264"/>
              <a:gd name="connsiteY69" fmla="*/ 1058779 h 1540043"/>
              <a:gd name="connsiteX70" fmla="*/ 1074821 w 2386264"/>
              <a:gd name="connsiteY70" fmla="*/ 1070811 h 1540043"/>
              <a:gd name="connsiteX71" fmla="*/ 1086853 w 2386264"/>
              <a:gd name="connsiteY71" fmla="*/ 1074822 h 1540043"/>
              <a:gd name="connsiteX72" fmla="*/ 1110916 w 2386264"/>
              <a:gd name="connsiteY72" fmla="*/ 1090864 h 1540043"/>
              <a:gd name="connsiteX73" fmla="*/ 1118937 w 2386264"/>
              <a:gd name="connsiteY73" fmla="*/ 1102895 h 1540043"/>
              <a:gd name="connsiteX74" fmla="*/ 1130969 w 2386264"/>
              <a:gd name="connsiteY74" fmla="*/ 1106906 h 1540043"/>
              <a:gd name="connsiteX75" fmla="*/ 1143000 w 2386264"/>
              <a:gd name="connsiteY75" fmla="*/ 1114927 h 1540043"/>
              <a:gd name="connsiteX76" fmla="*/ 1163053 w 2386264"/>
              <a:gd name="connsiteY76" fmla="*/ 1134979 h 1540043"/>
              <a:gd name="connsiteX77" fmla="*/ 1175085 w 2386264"/>
              <a:gd name="connsiteY77" fmla="*/ 1147011 h 1540043"/>
              <a:gd name="connsiteX78" fmla="*/ 1195137 w 2386264"/>
              <a:gd name="connsiteY78" fmla="*/ 1151022 h 1540043"/>
              <a:gd name="connsiteX79" fmla="*/ 1211179 w 2386264"/>
              <a:gd name="connsiteY79" fmla="*/ 1155032 h 1540043"/>
              <a:gd name="connsiteX80" fmla="*/ 1251285 w 2386264"/>
              <a:gd name="connsiteY80" fmla="*/ 1163053 h 1540043"/>
              <a:gd name="connsiteX81" fmla="*/ 1283369 w 2386264"/>
              <a:gd name="connsiteY81" fmla="*/ 1159043 h 1540043"/>
              <a:gd name="connsiteX82" fmla="*/ 1303421 w 2386264"/>
              <a:gd name="connsiteY82" fmla="*/ 1147011 h 1540043"/>
              <a:gd name="connsiteX83" fmla="*/ 1331495 w 2386264"/>
              <a:gd name="connsiteY83" fmla="*/ 1134979 h 1540043"/>
              <a:gd name="connsiteX84" fmla="*/ 1347537 w 2386264"/>
              <a:gd name="connsiteY84" fmla="*/ 1126958 h 1540043"/>
              <a:gd name="connsiteX85" fmla="*/ 1355558 w 2386264"/>
              <a:gd name="connsiteY85" fmla="*/ 1114927 h 1540043"/>
              <a:gd name="connsiteX86" fmla="*/ 1379621 w 2386264"/>
              <a:gd name="connsiteY86" fmla="*/ 1098885 h 1540043"/>
              <a:gd name="connsiteX87" fmla="*/ 1387642 w 2386264"/>
              <a:gd name="connsiteY87" fmla="*/ 1086853 h 1540043"/>
              <a:gd name="connsiteX88" fmla="*/ 1399674 w 2386264"/>
              <a:gd name="connsiteY88" fmla="*/ 1078832 h 1540043"/>
              <a:gd name="connsiteX89" fmla="*/ 1423737 w 2386264"/>
              <a:gd name="connsiteY89" fmla="*/ 1050758 h 1540043"/>
              <a:gd name="connsiteX90" fmla="*/ 1616242 w 2386264"/>
              <a:gd name="connsiteY90" fmla="*/ 1050758 h 1540043"/>
              <a:gd name="connsiteX91" fmla="*/ 1612232 w 2386264"/>
              <a:gd name="connsiteY91" fmla="*/ 1034716 h 1540043"/>
              <a:gd name="connsiteX92" fmla="*/ 1600200 w 2386264"/>
              <a:gd name="connsiteY92" fmla="*/ 1002632 h 1540043"/>
              <a:gd name="connsiteX93" fmla="*/ 1608221 w 2386264"/>
              <a:gd name="connsiteY93" fmla="*/ 906379 h 1540043"/>
              <a:gd name="connsiteX94" fmla="*/ 1616242 w 2386264"/>
              <a:gd name="connsiteY94" fmla="*/ 878306 h 1540043"/>
              <a:gd name="connsiteX95" fmla="*/ 1628274 w 2386264"/>
              <a:gd name="connsiteY95" fmla="*/ 870285 h 1540043"/>
              <a:gd name="connsiteX96" fmla="*/ 1656348 w 2386264"/>
              <a:gd name="connsiteY96" fmla="*/ 850232 h 1540043"/>
              <a:gd name="connsiteX97" fmla="*/ 1692442 w 2386264"/>
              <a:gd name="connsiteY97" fmla="*/ 830179 h 1540043"/>
              <a:gd name="connsiteX98" fmla="*/ 1704474 w 2386264"/>
              <a:gd name="connsiteY98" fmla="*/ 822158 h 1540043"/>
              <a:gd name="connsiteX99" fmla="*/ 1720516 w 2386264"/>
              <a:gd name="connsiteY99" fmla="*/ 818148 h 1540043"/>
              <a:gd name="connsiteX100" fmla="*/ 1764632 w 2386264"/>
              <a:gd name="connsiteY100" fmla="*/ 810127 h 1540043"/>
              <a:gd name="connsiteX101" fmla="*/ 1832811 w 2386264"/>
              <a:gd name="connsiteY101" fmla="*/ 798095 h 1540043"/>
              <a:gd name="connsiteX102" fmla="*/ 1840832 w 2386264"/>
              <a:gd name="connsiteY102" fmla="*/ 737937 h 1540043"/>
              <a:gd name="connsiteX103" fmla="*/ 1856874 w 2386264"/>
              <a:gd name="connsiteY103" fmla="*/ 549443 h 1540043"/>
              <a:gd name="connsiteX104" fmla="*/ 1876927 w 2386264"/>
              <a:gd name="connsiteY104" fmla="*/ 525379 h 1540043"/>
              <a:gd name="connsiteX105" fmla="*/ 1880937 w 2386264"/>
              <a:gd name="connsiteY105" fmla="*/ 513348 h 1540043"/>
              <a:gd name="connsiteX106" fmla="*/ 1888958 w 2386264"/>
              <a:gd name="connsiteY106" fmla="*/ 449179 h 1540043"/>
              <a:gd name="connsiteX107" fmla="*/ 1884948 w 2386264"/>
              <a:gd name="connsiteY107" fmla="*/ 228600 h 1540043"/>
              <a:gd name="connsiteX108" fmla="*/ 1880937 w 2386264"/>
              <a:gd name="connsiteY108" fmla="*/ 92243 h 1540043"/>
              <a:gd name="connsiteX109" fmla="*/ 1892969 w 2386264"/>
              <a:gd name="connsiteY109" fmla="*/ 20053 h 1540043"/>
              <a:gd name="connsiteX110" fmla="*/ 1896979 w 2386264"/>
              <a:gd name="connsiteY110" fmla="*/ 8022 h 1540043"/>
              <a:gd name="connsiteX111" fmla="*/ 1921042 w 2386264"/>
              <a:gd name="connsiteY111" fmla="*/ 0 h 1540043"/>
              <a:gd name="connsiteX112" fmla="*/ 1929064 w 2386264"/>
              <a:gd name="connsiteY112" fmla="*/ 8022 h 1540043"/>
              <a:gd name="connsiteX113" fmla="*/ 1941095 w 2386264"/>
              <a:gd name="connsiteY113" fmla="*/ 40106 h 1540043"/>
              <a:gd name="connsiteX114" fmla="*/ 1961148 w 2386264"/>
              <a:gd name="connsiteY114" fmla="*/ 48127 h 1540043"/>
              <a:gd name="connsiteX115" fmla="*/ 1977190 w 2386264"/>
              <a:gd name="connsiteY115" fmla="*/ 60158 h 1540043"/>
              <a:gd name="connsiteX116" fmla="*/ 2001253 w 2386264"/>
              <a:gd name="connsiteY116" fmla="*/ 76200 h 1540043"/>
              <a:gd name="connsiteX117" fmla="*/ 2009274 w 2386264"/>
              <a:gd name="connsiteY117" fmla="*/ 84222 h 1540043"/>
              <a:gd name="connsiteX118" fmla="*/ 2029327 w 2386264"/>
              <a:gd name="connsiteY118" fmla="*/ 112295 h 1540043"/>
              <a:gd name="connsiteX119" fmla="*/ 2041358 w 2386264"/>
              <a:gd name="connsiteY119" fmla="*/ 120316 h 1540043"/>
              <a:gd name="connsiteX120" fmla="*/ 2049379 w 2386264"/>
              <a:gd name="connsiteY120" fmla="*/ 132348 h 1540043"/>
              <a:gd name="connsiteX121" fmla="*/ 2077453 w 2386264"/>
              <a:gd name="connsiteY121" fmla="*/ 148390 h 1540043"/>
              <a:gd name="connsiteX122" fmla="*/ 2109537 w 2386264"/>
              <a:gd name="connsiteY122" fmla="*/ 168443 h 1540043"/>
              <a:gd name="connsiteX123" fmla="*/ 2129590 w 2386264"/>
              <a:gd name="connsiteY123" fmla="*/ 188495 h 1540043"/>
              <a:gd name="connsiteX124" fmla="*/ 2149642 w 2386264"/>
              <a:gd name="connsiteY124" fmla="*/ 204537 h 1540043"/>
              <a:gd name="connsiteX125" fmla="*/ 2169695 w 2386264"/>
              <a:gd name="connsiteY125" fmla="*/ 220579 h 1540043"/>
              <a:gd name="connsiteX126" fmla="*/ 2189748 w 2386264"/>
              <a:gd name="connsiteY126" fmla="*/ 224590 h 1540043"/>
              <a:gd name="connsiteX127" fmla="*/ 2213811 w 2386264"/>
              <a:gd name="connsiteY127" fmla="*/ 240632 h 1540043"/>
              <a:gd name="connsiteX128" fmla="*/ 2229853 w 2386264"/>
              <a:gd name="connsiteY128" fmla="*/ 252664 h 1540043"/>
              <a:gd name="connsiteX129" fmla="*/ 2245895 w 2386264"/>
              <a:gd name="connsiteY129" fmla="*/ 260685 h 1540043"/>
              <a:gd name="connsiteX130" fmla="*/ 2273969 w 2386264"/>
              <a:gd name="connsiteY130" fmla="*/ 276727 h 1540043"/>
              <a:gd name="connsiteX131" fmla="*/ 2294021 w 2386264"/>
              <a:gd name="connsiteY131" fmla="*/ 272716 h 1540043"/>
              <a:gd name="connsiteX132" fmla="*/ 2298032 w 2386264"/>
              <a:gd name="connsiteY132" fmla="*/ 260685 h 1540043"/>
              <a:gd name="connsiteX133" fmla="*/ 2310064 w 2386264"/>
              <a:gd name="connsiteY133" fmla="*/ 252664 h 1540043"/>
              <a:gd name="connsiteX134" fmla="*/ 2346158 w 2386264"/>
              <a:gd name="connsiteY134" fmla="*/ 244643 h 1540043"/>
              <a:gd name="connsiteX135" fmla="*/ 2378242 w 2386264"/>
              <a:gd name="connsiteY135" fmla="*/ 248653 h 1540043"/>
              <a:gd name="connsiteX136" fmla="*/ 2382253 w 2386264"/>
              <a:gd name="connsiteY136" fmla="*/ 264695 h 1540043"/>
              <a:gd name="connsiteX137" fmla="*/ 2386264 w 2386264"/>
              <a:gd name="connsiteY137" fmla="*/ 312822 h 1540043"/>
              <a:gd name="connsiteX138" fmla="*/ 2382253 w 2386264"/>
              <a:gd name="connsiteY138" fmla="*/ 421106 h 1540043"/>
              <a:gd name="connsiteX139" fmla="*/ 2370221 w 2386264"/>
              <a:gd name="connsiteY139" fmla="*/ 437148 h 1540043"/>
              <a:gd name="connsiteX140" fmla="*/ 2366211 w 2386264"/>
              <a:gd name="connsiteY140" fmla="*/ 465222 h 1540043"/>
              <a:gd name="connsiteX141" fmla="*/ 2346158 w 2386264"/>
              <a:gd name="connsiteY141" fmla="*/ 501316 h 1540043"/>
              <a:gd name="connsiteX142" fmla="*/ 2334127 w 2386264"/>
              <a:gd name="connsiteY142" fmla="*/ 509337 h 1540043"/>
              <a:gd name="connsiteX143" fmla="*/ 2286000 w 2386264"/>
              <a:gd name="connsiteY143" fmla="*/ 513348 h 1540043"/>
              <a:gd name="connsiteX144" fmla="*/ 2225842 w 2386264"/>
              <a:gd name="connsiteY144" fmla="*/ 521369 h 1540043"/>
              <a:gd name="connsiteX145" fmla="*/ 2209800 w 2386264"/>
              <a:gd name="connsiteY145" fmla="*/ 525379 h 1540043"/>
              <a:gd name="connsiteX146" fmla="*/ 2113548 w 2386264"/>
              <a:gd name="connsiteY146" fmla="*/ 529390 h 1540043"/>
              <a:gd name="connsiteX147" fmla="*/ 2065421 w 2386264"/>
              <a:gd name="connsiteY147" fmla="*/ 537411 h 1540043"/>
              <a:gd name="connsiteX148" fmla="*/ 2033337 w 2386264"/>
              <a:gd name="connsiteY148" fmla="*/ 541422 h 1540043"/>
              <a:gd name="connsiteX149" fmla="*/ 2025316 w 2386264"/>
              <a:gd name="connsiteY149" fmla="*/ 557464 h 1540043"/>
              <a:gd name="connsiteX150" fmla="*/ 2029327 w 2386264"/>
              <a:gd name="connsiteY150" fmla="*/ 569495 h 1540043"/>
              <a:gd name="connsiteX151" fmla="*/ 2025316 w 2386264"/>
              <a:gd name="connsiteY151" fmla="*/ 601579 h 1540043"/>
              <a:gd name="connsiteX152" fmla="*/ 2021306 w 2386264"/>
              <a:gd name="connsiteY152" fmla="*/ 613611 h 1540043"/>
              <a:gd name="connsiteX153" fmla="*/ 2017295 w 2386264"/>
              <a:gd name="connsiteY153" fmla="*/ 629653 h 1540043"/>
              <a:gd name="connsiteX154" fmla="*/ 2013285 w 2386264"/>
              <a:gd name="connsiteY154" fmla="*/ 641685 h 1540043"/>
              <a:gd name="connsiteX155" fmla="*/ 2009274 w 2386264"/>
              <a:gd name="connsiteY155" fmla="*/ 661737 h 1540043"/>
              <a:gd name="connsiteX156" fmla="*/ 1993232 w 2386264"/>
              <a:gd name="connsiteY156" fmla="*/ 665748 h 1540043"/>
              <a:gd name="connsiteX157" fmla="*/ 1985211 w 2386264"/>
              <a:gd name="connsiteY157" fmla="*/ 677779 h 1540043"/>
              <a:gd name="connsiteX158" fmla="*/ 1961148 w 2386264"/>
              <a:gd name="connsiteY158" fmla="*/ 693822 h 1540043"/>
              <a:gd name="connsiteX159" fmla="*/ 1945106 w 2386264"/>
              <a:gd name="connsiteY159" fmla="*/ 717885 h 1540043"/>
              <a:gd name="connsiteX160" fmla="*/ 1937085 w 2386264"/>
              <a:gd name="connsiteY160" fmla="*/ 729916 h 1540043"/>
              <a:gd name="connsiteX161" fmla="*/ 1933074 w 2386264"/>
              <a:gd name="connsiteY161" fmla="*/ 745958 h 1540043"/>
              <a:gd name="connsiteX162" fmla="*/ 1929064 w 2386264"/>
              <a:gd name="connsiteY162" fmla="*/ 774032 h 1540043"/>
              <a:gd name="connsiteX163" fmla="*/ 1921042 w 2386264"/>
              <a:gd name="connsiteY163" fmla="*/ 782053 h 1540043"/>
              <a:gd name="connsiteX164" fmla="*/ 1844842 w 2386264"/>
              <a:gd name="connsiteY164" fmla="*/ 782053 h 1540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2386264" h="1540043">
                <a:moveTo>
                  <a:pt x="0" y="1419727"/>
                </a:moveTo>
                <a:cubicBezTo>
                  <a:pt x="5347" y="1426411"/>
                  <a:pt x="9543" y="1434208"/>
                  <a:pt x="16042" y="1439779"/>
                </a:cubicBezTo>
                <a:cubicBezTo>
                  <a:pt x="19252" y="1442530"/>
                  <a:pt x="24403" y="1441692"/>
                  <a:pt x="28074" y="1443790"/>
                </a:cubicBezTo>
                <a:cubicBezTo>
                  <a:pt x="33878" y="1447106"/>
                  <a:pt x="38640" y="1451989"/>
                  <a:pt x="44116" y="1455822"/>
                </a:cubicBezTo>
                <a:cubicBezTo>
                  <a:pt x="52013" y="1461350"/>
                  <a:pt x="60158" y="1466517"/>
                  <a:pt x="68179" y="1471864"/>
                </a:cubicBezTo>
                <a:cubicBezTo>
                  <a:pt x="72190" y="1474538"/>
                  <a:pt x="76803" y="1476477"/>
                  <a:pt x="80211" y="1479885"/>
                </a:cubicBezTo>
                <a:cubicBezTo>
                  <a:pt x="84221" y="1483895"/>
                  <a:pt x="88611" y="1487559"/>
                  <a:pt x="92242" y="1491916"/>
                </a:cubicBezTo>
                <a:cubicBezTo>
                  <a:pt x="95328" y="1495619"/>
                  <a:pt x="96500" y="1500937"/>
                  <a:pt x="100264" y="1503948"/>
                </a:cubicBezTo>
                <a:cubicBezTo>
                  <a:pt x="103565" y="1506589"/>
                  <a:pt x="108285" y="1506621"/>
                  <a:pt x="112295" y="1507958"/>
                </a:cubicBezTo>
                <a:cubicBezTo>
                  <a:pt x="116306" y="1511969"/>
                  <a:pt x="119970" y="1516359"/>
                  <a:pt x="124327" y="1519990"/>
                </a:cubicBezTo>
                <a:cubicBezTo>
                  <a:pt x="157829" y="1547909"/>
                  <a:pt x="113237" y="1504890"/>
                  <a:pt x="148390" y="1540043"/>
                </a:cubicBezTo>
                <a:cubicBezTo>
                  <a:pt x="159085" y="1538706"/>
                  <a:pt x="170467" y="1540035"/>
                  <a:pt x="180474" y="1536032"/>
                </a:cubicBezTo>
                <a:cubicBezTo>
                  <a:pt x="184949" y="1534242"/>
                  <a:pt x="186104" y="1528185"/>
                  <a:pt x="188495" y="1524000"/>
                </a:cubicBezTo>
                <a:cubicBezTo>
                  <a:pt x="191461" y="1518809"/>
                  <a:pt x="193550" y="1513149"/>
                  <a:pt x="196516" y="1507958"/>
                </a:cubicBezTo>
                <a:cubicBezTo>
                  <a:pt x="198907" y="1503773"/>
                  <a:pt x="202381" y="1500238"/>
                  <a:pt x="204537" y="1495927"/>
                </a:cubicBezTo>
                <a:cubicBezTo>
                  <a:pt x="206428" y="1492146"/>
                  <a:pt x="206524" y="1487606"/>
                  <a:pt x="208548" y="1483895"/>
                </a:cubicBezTo>
                <a:cubicBezTo>
                  <a:pt x="214587" y="1472823"/>
                  <a:pt x="228600" y="1451811"/>
                  <a:pt x="228600" y="1451811"/>
                </a:cubicBezTo>
                <a:cubicBezTo>
                  <a:pt x="238997" y="1410229"/>
                  <a:pt x="235074" y="1432473"/>
                  <a:pt x="228600" y="1351548"/>
                </a:cubicBezTo>
                <a:cubicBezTo>
                  <a:pt x="228052" y="1344693"/>
                  <a:pt x="217878" y="1314061"/>
                  <a:pt x="216569" y="1311443"/>
                </a:cubicBezTo>
                <a:cubicBezTo>
                  <a:pt x="213895" y="1306095"/>
                  <a:pt x="210903" y="1300895"/>
                  <a:pt x="208548" y="1295400"/>
                </a:cubicBezTo>
                <a:cubicBezTo>
                  <a:pt x="198586" y="1272157"/>
                  <a:pt x="211929" y="1294457"/>
                  <a:pt x="196516" y="1271337"/>
                </a:cubicBezTo>
                <a:cubicBezTo>
                  <a:pt x="193262" y="1258319"/>
                  <a:pt x="189077" y="1252271"/>
                  <a:pt x="196516" y="1239253"/>
                </a:cubicBezTo>
                <a:cubicBezTo>
                  <a:pt x="202314" y="1229107"/>
                  <a:pt x="226012" y="1215579"/>
                  <a:pt x="232611" y="1211179"/>
                </a:cubicBezTo>
                <a:cubicBezTo>
                  <a:pt x="269642" y="1186491"/>
                  <a:pt x="224089" y="1217997"/>
                  <a:pt x="252664" y="1195137"/>
                </a:cubicBezTo>
                <a:cubicBezTo>
                  <a:pt x="256428" y="1192126"/>
                  <a:pt x="260773" y="1189917"/>
                  <a:pt x="264695" y="1187116"/>
                </a:cubicBezTo>
                <a:cubicBezTo>
                  <a:pt x="270134" y="1183231"/>
                  <a:pt x="274934" y="1178401"/>
                  <a:pt x="280737" y="1175085"/>
                </a:cubicBezTo>
                <a:cubicBezTo>
                  <a:pt x="284408" y="1172988"/>
                  <a:pt x="288758" y="1172411"/>
                  <a:pt x="292769" y="1171074"/>
                </a:cubicBezTo>
                <a:cubicBezTo>
                  <a:pt x="298116" y="1167064"/>
                  <a:pt x="304085" y="1163769"/>
                  <a:pt x="308811" y="1159043"/>
                </a:cubicBezTo>
                <a:cubicBezTo>
                  <a:pt x="335548" y="1132306"/>
                  <a:pt x="296779" y="1160379"/>
                  <a:pt x="328864" y="1138990"/>
                </a:cubicBezTo>
                <a:cubicBezTo>
                  <a:pt x="331538" y="1132306"/>
                  <a:pt x="332276" y="1124468"/>
                  <a:pt x="336885" y="1118937"/>
                </a:cubicBezTo>
                <a:cubicBezTo>
                  <a:pt x="339591" y="1115690"/>
                  <a:pt x="346863" y="1118622"/>
                  <a:pt x="348916" y="1114927"/>
                </a:cubicBezTo>
                <a:cubicBezTo>
                  <a:pt x="356328" y="1101586"/>
                  <a:pt x="358721" y="1065233"/>
                  <a:pt x="360948" y="1050758"/>
                </a:cubicBezTo>
                <a:cubicBezTo>
                  <a:pt x="368501" y="1001663"/>
                  <a:pt x="361513" y="1062565"/>
                  <a:pt x="368969" y="1006643"/>
                </a:cubicBezTo>
                <a:cubicBezTo>
                  <a:pt x="370569" y="994644"/>
                  <a:pt x="370989" y="982489"/>
                  <a:pt x="372979" y="970548"/>
                </a:cubicBezTo>
                <a:cubicBezTo>
                  <a:pt x="374979" y="958546"/>
                  <a:pt x="377503" y="955614"/>
                  <a:pt x="389021" y="950495"/>
                </a:cubicBezTo>
                <a:cubicBezTo>
                  <a:pt x="396747" y="947061"/>
                  <a:pt x="413085" y="942474"/>
                  <a:pt x="413085" y="942474"/>
                </a:cubicBezTo>
                <a:cubicBezTo>
                  <a:pt x="419769" y="943811"/>
                  <a:pt x="427219" y="943103"/>
                  <a:pt x="433137" y="946485"/>
                </a:cubicBezTo>
                <a:cubicBezTo>
                  <a:pt x="437322" y="948876"/>
                  <a:pt x="438356" y="954594"/>
                  <a:pt x="441158" y="958516"/>
                </a:cubicBezTo>
                <a:cubicBezTo>
                  <a:pt x="445043" y="963955"/>
                  <a:pt x="448055" y="970279"/>
                  <a:pt x="453190" y="974558"/>
                </a:cubicBezTo>
                <a:cubicBezTo>
                  <a:pt x="456437" y="977264"/>
                  <a:pt x="461211" y="977232"/>
                  <a:pt x="465221" y="978569"/>
                </a:cubicBezTo>
                <a:cubicBezTo>
                  <a:pt x="466558" y="982579"/>
                  <a:pt x="467057" y="986975"/>
                  <a:pt x="469232" y="990600"/>
                </a:cubicBezTo>
                <a:cubicBezTo>
                  <a:pt x="471178" y="993842"/>
                  <a:pt x="475562" y="995240"/>
                  <a:pt x="477253" y="998622"/>
                </a:cubicBezTo>
                <a:cubicBezTo>
                  <a:pt x="483605" y="1011326"/>
                  <a:pt x="485448" y="1025297"/>
                  <a:pt x="489285" y="1038727"/>
                </a:cubicBezTo>
                <a:cubicBezTo>
                  <a:pt x="490446" y="1042792"/>
                  <a:pt x="491405" y="1046977"/>
                  <a:pt x="493295" y="1050758"/>
                </a:cubicBezTo>
                <a:cubicBezTo>
                  <a:pt x="505011" y="1074192"/>
                  <a:pt x="498607" y="1051302"/>
                  <a:pt x="505327" y="1074822"/>
                </a:cubicBezTo>
                <a:cubicBezTo>
                  <a:pt x="508130" y="1084632"/>
                  <a:pt x="512591" y="1107777"/>
                  <a:pt x="517358" y="1114927"/>
                </a:cubicBezTo>
                <a:cubicBezTo>
                  <a:pt x="520032" y="1118937"/>
                  <a:pt x="521194" y="1124567"/>
                  <a:pt x="525379" y="1126958"/>
                </a:cubicBezTo>
                <a:cubicBezTo>
                  <a:pt x="531298" y="1130340"/>
                  <a:pt x="538855" y="1129175"/>
                  <a:pt x="545432" y="1130969"/>
                </a:cubicBezTo>
                <a:cubicBezTo>
                  <a:pt x="569662" y="1137578"/>
                  <a:pt x="564972" y="1135974"/>
                  <a:pt x="581527" y="1147011"/>
                </a:cubicBezTo>
                <a:cubicBezTo>
                  <a:pt x="584201" y="1151022"/>
                  <a:pt x="586462" y="1155340"/>
                  <a:pt x="589548" y="1159043"/>
                </a:cubicBezTo>
                <a:cubicBezTo>
                  <a:pt x="593179" y="1163400"/>
                  <a:pt x="598433" y="1166355"/>
                  <a:pt x="601579" y="1171074"/>
                </a:cubicBezTo>
                <a:cubicBezTo>
                  <a:pt x="617077" y="1194320"/>
                  <a:pt x="590715" y="1173189"/>
                  <a:pt x="617621" y="1191127"/>
                </a:cubicBezTo>
                <a:cubicBezTo>
                  <a:pt x="622969" y="1199148"/>
                  <a:pt x="625643" y="1209842"/>
                  <a:pt x="633664" y="1215190"/>
                </a:cubicBezTo>
                <a:cubicBezTo>
                  <a:pt x="637674" y="1217864"/>
                  <a:pt x="641384" y="1221055"/>
                  <a:pt x="645695" y="1223211"/>
                </a:cubicBezTo>
                <a:cubicBezTo>
                  <a:pt x="649476" y="1225102"/>
                  <a:pt x="653769" y="1225738"/>
                  <a:pt x="657727" y="1227222"/>
                </a:cubicBezTo>
                <a:cubicBezTo>
                  <a:pt x="664468" y="1229750"/>
                  <a:pt x="671095" y="1232569"/>
                  <a:pt x="677779" y="1235243"/>
                </a:cubicBezTo>
                <a:cubicBezTo>
                  <a:pt x="704516" y="1233906"/>
                  <a:pt x="731410" y="1234422"/>
                  <a:pt x="757990" y="1231232"/>
                </a:cubicBezTo>
                <a:cubicBezTo>
                  <a:pt x="765138" y="1230374"/>
                  <a:pt x="771301" y="1225739"/>
                  <a:pt x="778042" y="1223211"/>
                </a:cubicBezTo>
                <a:cubicBezTo>
                  <a:pt x="782000" y="1221727"/>
                  <a:pt x="786063" y="1220537"/>
                  <a:pt x="790074" y="1219200"/>
                </a:cubicBezTo>
                <a:cubicBezTo>
                  <a:pt x="792748" y="1215190"/>
                  <a:pt x="794871" y="1210752"/>
                  <a:pt x="798095" y="1207169"/>
                </a:cubicBezTo>
                <a:cubicBezTo>
                  <a:pt x="838572" y="1162195"/>
                  <a:pt x="815552" y="1195020"/>
                  <a:pt x="834190" y="1167064"/>
                </a:cubicBezTo>
                <a:cubicBezTo>
                  <a:pt x="843039" y="1122810"/>
                  <a:pt x="829774" y="1164563"/>
                  <a:pt x="850232" y="1138990"/>
                </a:cubicBezTo>
                <a:cubicBezTo>
                  <a:pt x="852873" y="1135689"/>
                  <a:pt x="851705" y="1130340"/>
                  <a:pt x="854242" y="1126958"/>
                </a:cubicBezTo>
                <a:cubicBezTo>
                  <a:pt x="869602" y="1106478"/>
                  <a:pt x="868763" y="1108750"/>
                  <a:pt x="886327" y="1102895"/>
                </a:cubicBezTo>
                <a:cubicBezTo>
                  <a:pt x="893011" y="1104232"/>
                  <a:pt x="899766" y="1105253"/>
                  <a:pt x="906379" y="1106906"/>
                </a:cubicBezTo>
                <a:cubicBezTo>
                  <a:pt x="910480" y="1107931"/>
                  <a:pt x="914241" y="1111611"/>
                  <a:pt x="918411" y="1110916"/>
                </a:cubicBezTo>
                <a:cubicBezTo>
                  <a:pt x="930921" y="1108831"/>
                  <a:pt x="954506" y="1098885"/>
                  <a:pt x="954506" y="1098885"/>
                </a:cubicBezTo>
                <a:cubicBezTo>
                  <a:pt x="969211" y="1076827"/>
                  <a:pt x="954506" y="1095542"/>
                  <a:pt x="974558" y="1078832"/>
                </a:cubicBezTo>
                <a:cubicBezTo>
                  <a:pt x="978915" y="1075201"/>
                  <a:pt x="981632" y="1069555"/>
                  <a:pt x="986590" y="1066800"/>
                </a:cubicBezTo>
                <a:cubicBezTo>
                  <a:pt x="993981" y="1062694"/>
                  <a:pt x="1010653" y="1058779"/>
                  <a:pt x="1010653" y="1058779"/>
                </a:cubicBezTo>
                <a:cubicBezTo>
                  <a:pt x="1105397" y="1066068"/>
                  <a:pt x="1037834" y="1052317"/>
                  <a:pt x="1074821" y="1070811"/>
                </a:cubicBezTo>
                <a:cubicBezTo>
                  <a:pt x="1078602" y="1072702"/>
                  <a:pt x="1083157" y="1072769"/>
                  <a:pt x="1086853" y="1074822"/>
                </a:cubicBezTo>
                <a:cubicBezTo>
                  <a:pt x="1095280" y="1079504"/>
                  <a:pt x="1110916" y="1090864"/>
                  <a:pt x="1110916" y="1090864"/>
                </a:cubicBezTo>
                <a:cubicBezTo>
                  <a:pt x="1113590" y="1094874"/>
                  <a:pt x="1115173" y="1099884"/>
                  <a:pt x="1118937" y="1102895"/>
                </a:cubicBezTo>
                <a:cubicBezTo>
                  <a:pt x="1122238" y="1105536"/>
                  <a:pt x="1127188" y="1105015"/>
                  <a:pt x="1130969" y="1106906"/>
                </a:cubicBezTo>
                <a:cubicBezTo>
                  <a:pt x="1135280" y="1109062"/>
                  <a:pt x="1138990" y="1112253"/>
                  <a:pt x="1143000" y="1114927"/>
                </a:cubicBezTo>
                <a:cubicBezTo>
                  <a:pt x="1157706" y="1136985"/>
                  <a:pt x="1142999" y="1118268"/>
                  <a:pt x="1163053" y="1134979"/>
                </a:cubicBezTo>
                <a:cubicBezTo>
                  <a:pt x="1167410" y="1138610"/>
                  <a:pt x="1170012" y="1144474"/>
                  <a:pt x="1175085" y="1147011"/>
                </a:cubicBezTo>
                <a:cubicBezTo>
                  <a:pt x="1181182" y="1150060"/>
                  <a:pt x="1188483" y="1149543"/>
                  <a:pt x="1195137" y="1151022"/>
                </a:cubicBezTo>
                <a:cubicBezTo>
                  <a:pt x="1200518" y="1152218"/>
                  <a:pt x="1205774" y="1153951"/>
                  <a:pt x="1211179" y="1155032"/>
                </a:cubicBezTo>
                <a:cubicBezTo>
                  <a:pt x="1260352" y="1164867"/>
                  <a:pt x="1214017" y="1153738"/>
                  <a:pt x="1251285" y="1163053"/>
                </a:cubicBezTo>
                <a:cubicBezTo>
                  <a:pt x="1261980" y="1161716"/>
                  <a:pt x="1273068" y="1162213"/>
                  <a:pt x="1283369" y="1159043"/>
                </a:cubicBezTo>
                <a:cubicBezTo>
                  <a:pt x="1290819" y="1156751"/>
                  <a:pt x="1296607" y="1150797"/>
                  <a:pt x="1303421" y="1147011"/>
                </a:cubicBezTo>
                <a:cubicBezTo>
                  <a:pt x="1333340" y="1130389"/>
                  <a:pt x="1306654" y="1145626"/>
                  <a:pt x="1331495" y="1134979"/>
                </a:cubicBezTo>
                <a:cubicBezTo>
                  <a:pt x="1336990" y="1132624"/>
                  <a:pt x="1342190" y="1129632"/>
                  <a:pt x="1347537" y="1126958"/>
                </a:cubicBezTo>
                <a:cubicBezTo>
                  <a:pt x="1350211" y="1122948"/>
                  <a:pt x="1351931" y="1118101"/>
                  <a:pt x="1355558" y="1114927"/>
                </a:cubicBezTo>
                <a:cubicBezTo>
                  <a:pt x="1362813" y="1108579"/>
                  <a:pt x="1379621" y="1098885"/>
                  <a:pt x="1379621" y="1098885"/>
                </a:cubicBezTo>
                <a:cubicBezTo>
                  <a:pt x="1382295" y="1094874"/>
                  <a:pt x="1384234" y="1090261"/>
                  <a:pt x="1387642" y="1086853"/>
                </a:cubicBezTo>
                <a:cubicBezTo>
                  <a:pt x="1391050" y="1083445"/>
                  <a:pt x="1396872" y="1082754"/>
                  <a:pt x="1399674" y="1078832"/>
                </a:cubicBezTo>
                <a:cubicBezTo>
                  <a:pt x="1422433" y="1046969"/>
                  <a:pt x="1390860" y="1067196"/>
                  <a:pt x="1423737" y="1050758"/>
                </a:cubicBezTo>
                <a:cubicBezTo>
                  <a:pt x="1472248" y="1052963"/>
                  <a:pt x="1570532" y="1059900"/>
                  <a:pt x="1616242" y="1050758"/>
                </a:cubicBezTo>
                <a:cubicBezTo>
                  <a:pt x="1621647" y="1049677"/>
                  <a:pt x="1613746" y="1040016"/>
                  <a:pt x="1612232" y="1034716"/>
                </a:cubicBezTo>
                <a:cubicBezTo>
                  <a:pt x="1609091" y="1023723"/>
                  <a:pt x="1604431" y="1013211"/>
                  <a:pt x="1600200" y="1002632"/>
                </a:cubicBezTo>
                <a:cubicBezTo>
                  <a:pt x="1610551" y="950883"/>
                  <a:pt x="1598811" y="1014591"/>
                  <a:pt x="1608221" y="906379"/>
                </a:cubicBezTo>
                <a:cubicBezTo>
                  <a:pt x="1608291" y="905573"/>
                  <a:pt x="1614298" y="880736"/>
                  <a:pt x="1616242" y="878306"/>
                </a:cubicBezTo>
                <a:cubicBezTo>
                  <a:pt x="1619253" y="874542"/>
                  <a:pt x="1624571" y="873371"/>
                  <a:pt x="1628274" y="870285"/>
                </a:cubicBezTo>
                <a:cubicBezTo>
                  <a:pt x="1652664" y="849960"/>
                  <a:pt x="1626663" y="865075"/>
                  <a:pt x="1656348" y="850232"/>
                </a:cubicBezTo>
                <a:cubicBezTo>
                  <a:pt x="1694100" y="812476"/>
                  <a:pt x="1633567" y="869427"/>
                  <a:pt x="1692442" y="830179"/>
                </a:cubicBezTo>
                <a:cubicBezTo>
                  <a:pt x="1696453" y="827505"/>
                  <a:pt x="1700044" y="824057"/>
                  <a:pt x="1704474" y="822158"/>
                </a:cubicBezTo>
                <a:cubicBezTo>
                  <a:pt x="1709540" y="819987"/>
                  <a:pt x="1715111" y="819229"/>
                  <a:pt x="1720516" y="818148"/>
                </a:cubicBezTo>
                <a:cubicBezTo>
                  <a:pt x="1731960" y="815859"/>
                  <a:pt x="1752820" y="813348"/>
                  <a:pt x="1764632" y="810127"/>
                </a:cubicBezTo>
                <a:cubicBezTo>
                  <a:pt x="1815398" y="796282"/>
                  <a:pt x="1758103" y="804887"/>
                  <a:pt x="1832811" y="798095"/>
                </a:cubicBezTo>
                <a:cubicBezTo>
                  <a:pt x="1841162" y="773039"/>
                  <a:pt x="1839322" y="781719"/>
                  <a:pt x="1840832" y="737937"/>
                </a:cubicBezTo>
                <a:cubicBezTo>
                  <a:pt x="1847367" y="548415"/>
                  <a:pt x="1786321" y="572957"/>
                  <a:pt x="1856874" y="549443"/>
                </a:cubicBezTo>
                <a:cubicBezTo>
                  <a:pt x="1865744" y="540573"/>
                  <a:pt x="1871343" y="536547"/>
                  <a:pt x="1876927" y="525379"/>
                </a:cubicBezTo>
                <a:cubicBezTo>
                  <a:pt x="1878817" y="521598"/>
                  <a:pt x="1879600" y="517358"/>
                  <a:pt x="1880937" y="513348"/>
                </a:cubicBezTo>
                <a:cubicBezTo>
                  <a:pt x="1882714" y="500912"/>
                  <a:pt x="1888958" y="459297"/>
                  <a:pt x="1888958" y="449179"/>
                </a:cubicBezTo>
                <a:cubicBezTo>
                  <a:pt x="1888958" y="375641"/>
                  <a:pt x="1886600" y="302120"/>
                  <a:pt x="1884948" y="228600"/>
                </a:cubicBezTo>
                <a:cubicBezTo>
                  <a:pt x="1883926" y="183139"/>
                  <a:pt x="1882274" y="137695"/>
                  <a:pt x="1880937" y="92243"/>
                </a:cubicBezTo>
                <a:cubicBezTo>
                  <a:pt x="1888343" y="-18836"/>
                  <a:pt x="1873063" y="59867"/>
                  <a:pt x="1892969" y="20053"/>
                </a:cubicBezTo>
                <a:cubicBezTo>
                  <a:pt x="1894859" y="16272"/>
                  <a:pt x="1893539" y="10479"/>
                  <a:pt x="1896979" y="8022"/>
                </a:cubicBezTo>
                <a:cubicBezTo>
                  <a:pt x="1903859" y="3108"/>
                  <a:pt x="1913021" y="2674"/>
                  <a:pt x="1921042" y="0"/>
                </a:cubicBezTo>
                <a:cubicBezTo>
                  <a:pt x="1923716" y="2674"/>
                  <a:pt x="1927118" y="4779"/>
                  <a:pt x="1929064" y="8022"/>
                </a:cubicBezTo>
                <a:cubicBezTo>
                  <a:pt x="1935254" y="18339"/>
                  <a:pt x="1931668" y="30679"/>
                  <a:pt x="1941095" y="40106"/>
                </a:cubicBezTo>
                <a:cubicBezTo>
                  <a:pt x="1946186" y="45197"/>
                  <a:pt x="1954855" y="44631"/>
                  <a:pt x="1961148" y="48127"/>
                </a:cubicBezTo>
                <a:cubicBezTo>
                  <a:pt x="1966991" y="51373"/>
                  <a:pt x="1971714" y="56325"/>
                  <a:pt x="1977190" y="60158"/>
                </a:cubicBezTo>
                <a:cubicBezTo>
                  <a:pt x="1985087" y="65686"/>
                  <a:pt x="1994437" y="69383"/>
                  <a:pt x="2001253" y="76200"/>
                </a:cubicBezTo>
                <a:cubicBezTo>
                  <a:pt x="2003927" y="78874"/>
                  <a:pt x="2006912" y="81269"/>
                  <a:pt x="2009274" y="84222"/>
                </a:cubicBezTo>
                <a:cubicBezTo>
                  <a:pt x="2018382" y="95607"/>
                  <a:pt x="2018038" y="101006"/>
                  <a:pt x="2029327" y="112295"/>
                </a:cubicBezTo>
                <a:cubicBezTo>
                  <a:pt x="2032735" y="115703"/>
                  <a:pt x="2037348" y="117642"/>
                  <a:pt x="2041358" y="120316"/>
                </a:cubicBezTo>
                <a:cubicBezTo>
                  <a:pt x="2044032" y="124327"/>
                  <a:pt x="2045971" y="128940"/>
                  <a:pt x="2049379" y="132348"/>
                </a:cubicBezTo>
                <a:cubicBezTo>
                  <a:pt x="2056738" y="139707"/>
                  <a:pt x="2069066" y="143148"/>
                  <a:pt x="2077453" y="148390"/>
                </a:cubicBezTo>
                <a:cubicBezTo>
                  <a:pt x="2119102" y="174422"/>
                  <a:pt x="2068890" y="148120"/>
                  <a:pt x="2109537" y="168443"/>
                </a:cubicBezTo>
                <a:cubicBezTo>
                  <a:pt x="2129186" y="207740"/>
                  <a:pt x="2105001" y="168824"/>
                  <a:pt x="2129590" y="188495"/>
                </a:cubicBezTo>
                <a:cubicBezTo>
                  <a:pt x="2155506" y="209227"/>
                  <a:pt x="2119401" y="194457"/>
                  <a:pt x="2149642" y="204537"/>
                </a:cubicBezTo>
                <a:cubicBezTo>
                  <a:pt x="2155514" y="210409"/>
                  <a:pt x="2161602" y="217544"/>
                  <a:pt x="2169695" y="220579"/>
                </a:cubicBezTo>
                <a:cubicBezTo>
                  <a:pt x="2176078" y="222973"/>
                  <a:pt x="2183064" y="223253"/>
                  <a:pt x="2189748" y="224590"/>
                </a:cubicBezTo>
                <a:cubicBezTo>
                  <a:pt x="2197769" y="229937"/>
                  <a:pt x="2206099" y="234848"/>
                  <a:pt x="2213811" y="240632"/>
                </a:cubicBezTo>
                <a:cubicBezTo>
                  <a:pt x="2219158" y="244643"/>
                  <a:pt x="2224185" y="249121"/>
                  <a:pt x="2229853" y="252664"/>
                </a:cubicBezTo>
                <a:cubicBezTo>
                  <a:pt x="2234923" y="255833"/>
                  <a:pt x="2240704" y="257719"/>
                  <a:pt x="2245895" y="260685"/>
                </a:cubicBezTo>
                <a:cubicBezTo>
                  <a:pt x="2285576" y="283359"/>
                  <a:pt x="2225492" y="252489"/>
                  <a:pt x="2273969" y="276727"/>
                </a:cubicBezTo>
                <a:cubicBezTo>
                  <a:pt x="2280653" y="275390"/>
                  <a:pt x="2288349" y="276497"/>
                  <a:pt x="2294021" y="272716"/>
                </a:cubicBezTo>
                <a:cubicBezTo>
                  <a:pt x="2297538" y="270371"/>
                  <a:pt x="2295391" y="263986"/>
                  <a:pt x="2298032" y="260685"/>
                </a:cubicBezTo>
                <a:cubicBezTo>
                  <a:pt x="2301043" y="256921"/>
                  <a:pt x="2305634" y="254563"/>
                  <a:pt x="2310064" y="252664"/>
                </a:cubicBezTo>
                <a:cubicBezTo>
                  <a:pt x="2315024" y="250538"/>
                  <a:pt x="2342583" y="245358"/>
                  <a:pt x="2346158" y="244643"/>
                </a:cubicBezTo>
                <a:cubicBezTo>
                  <a:pt x="2356853" y="245980"/>
                  <a:pt x="2368820" y="243419"/>
                  <a:pt x="2378242" y="248653"/>
                </a:cubicBezTo>
                <a:cubicBezTo>
                  <a:pt x="2383060" y="251330"/>
                  <a:pt x="2381569" y="259226"/>
                  <a:pt x="2382253" y="264695"/>
                </a:cubicBezTo>
                <a:cubicBezTo>
                  <a:pt x="2384250" y="280669"/>
                  <a:pt x="2384927" y="296780"/>
                  <a:pt x="2386264" y="312822"/>
                </a:cubicBezTo>
                <a:cubicBezTo>
                  <a:pt x="2384927" y="348917"/>
                  <a:pt x="2386876" y="385284"/>
                  <a:pt x="2382253" y="421106"/>
                </a:cubicBezTo>
                <a:cubicBezTo>
                  <a:pt x="2381398" y="427735"/>
                  <a:pt x="2372505" y="430866"/>
                  <a:pt x="2370221" y="437148"/>
                </a:cubicBezTo>
                <a:cubicBezTo>
                  <a:pt x="2366991" y="446032"/>
                  <a:pt x="2368336" y="456011"/>
                  <a:pt x="2366211" y="465222"/>
                </a:cubicBezTo>
                <a:cubicBezTo>
                  <a:pt x="2361414" y="486012"/>
                  <a:pt x="2360803" y="489112"/>
                  <a:pt x="2346158" y="501316"/>
                </a:cubicBezTo>
                <a:cubicBezTo>
                  <a:pt x="2342455" y="504402"/>
                  <a:pt x="2338853" y="508392"/>
                  <a:pt x="2334127" y="509337"/>
                </a:cubicBezTo>
                <a:cubicBezTo>
                  <a:pt x="2318342" y="512494"/>
                  <a:pt x="2302042" y="512011"/>
                  <a:pt x="2286000" y="513348"/>
                </a:cubicBezTo>
                <a:cubicBezTo>
                  <a:pt x="2255949" y="523364"/>
                  <a:pt x="2288648" y="513518"/>
                  <a:pt x="2225842" y="521369"/>
                </a:cubicBezTo>
                <a:cubicBezTo>
                  <a:pt x="2220373" y="522053"/>
                  <a:pt x="2215298" y="524986"/>
                  <a:pt x="2209800" y="525379"/>
                </a:cubicBezTo>
                <a:cubicBezTo>
                  <a:pt x="2177770" y="527667"/>
                  <a:pt x="2145632" y="528053"/>
                  <a:pt x="2113548" y="529390"/>
                </a:cubicBezTo>
                <a:cubicBezTo>
                  <a:pt x="2089605" y="537370"/>
                  <a:pt x="2106939" y="532526"/>
                  <a:pt x="2065421" y="537411"/>
                </a:cubicBezTo>
                <a:lnTo>
                  <a:pt x="2033337" y="541422"/>
                </a:lnTo>
                <a:cubicBezTo>
                  <a:pt x="2030663" y="546769"/>
                  <a:pt x="2026161" y="551546"/>
                  <a:pt x="2025316" y="557464"/>
                </a:cubicBezTo>
                <a:cubicBezTo>
                  <a:pt x="2024718" y="561649"/>
                  <a:pt x="2029327" y="565268"/>
                  <a:pt x="2029327" y="569495"/>
                </a:cubicBezTo>
                <a:cubicBezTo>
                  <a:pt x="2029327" y="580273"/>
                  <a:pt x="2027244" y="590975"/>
                  <a:pt x="2025316" y="601579"/>
                </a:cubicBezTo>
                <a:cubicBezTo>
                  <a:pt x="2024560" y="605738"/>
                  <a:pt x="2022467" y="609546"/>
                  <a:pt x="2021306" y="613611"/>
                </a:cubicBezTo>
                <a:cubicBezTo>
                  <a:pt x="2019792" y="618911"/>
                  <a:pt x="2018809" y="624353"/>
                  <a:pt x="2017295" y="629653"/>
                </a:cubicBezTo>
                <a:cubicBezTo>
                  <a:pt x="2016134" y="633718"/>
                  <a:pt x="2014310" y="637584"/>
                  <a:pt x="2013285" y="641685"/>
                </a:cubicBezTo>
                <a:cubicBezTo>
                  <a:pt x="2011632" y="648298"/>
                  <a:pt x="2013638" y="656501"/>
                  <a:pt x="2009274" y="661737"/>
                </a:cubicBezTo>
                <a:cubicBezTo>
                  <a:pt x="2005745" y="665971"/>
                  <a:pt x="1998579" y="664411"/>
                  <a:pt x="1993232" y="665748"/>
                </a:cubicBezTo>
                <a:cubicBezTo>
                  <a:pt x="1990558" y="669758"/>
                  <a:pt x="1988975" y="674768"/>
                  <a:pt x="1985211" y="677779"/>
                </a:cubicBezTo>
                <a:cubicBezTo>
                  <a:pt x="1957657" y="699822"/>
                  <a:pt x="1989774" y="657016"/>
                  <a:pt x="1961148" y="693822"/>
                </a:cubicBezTo>
                <a:cubicBezTo>
                  <a:pt x="1955230" y="701431"/>
                  <a:pt x="1950453" y="709864"/>
                  <a:pt x="1945106" y="717885"/>
                </a:cubicBezTo>
                <a:lnTo>
                  <a:pt x="1937085" y="729916"/>
                </a:lnTo>
                <a:cubicBezTo>
                  <a:pt x="1935748" y="735263"/>
                  <a:pt x="1934060" y="740535"/>
                  <a:pt x="1933074" y="745958"/>
                </a:cubicBezTo>
                <a:cubicBezTo>
                  <a:pt x="1931383" y="755259"/>
                  <a:pt x="1932053" y="765064"/>
                  <a:pt x="1929064" y="774032"/>
                </a:cubicBezTo>
                <a:cubicBezTo>
                  <a:pt x="1927868" y="777619"/>
                  <a:pt x="1924806" y="781694"/>
                  <a:pt x="1921042" y="782053"/>
                </a:cubicBezTo>
                <a:cubicBezTo>
                  <a:pt x="1895756" y="784461"/>
                  <a:pt x="1870242" y="782053"/>
                  <a:pt x="1844842" y="782053"/>
                </a:cubicBezTo>
              </a:path>
            </a:pathLst>
          </a:custGeom>
          <a:ln w="28575"/>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a:p>
        </p:txBody>
      </p:sp>
      <p:sp>
        <p:nvSpPr>
          <p:cNvPr id="14" name="Freeform: Shape 13">
            <a:extLst>
              <a:ext uri="{FF2B5EF4-FFF2-40B4-BE49-F238E27FC236}">
                <a16:creationId xmlns:a16="http://schemas.microsoft.com/office/drawing/2014/main" id="{0CA6AA91-B92C-489F-8820-3BA5A9755B31}"/>
              </a:ext>
            </a:extLst>
          </p:cNvPr>
          <p:cNvSpPr/>
          <p:nvPr/>
        </p:nvSpPr>
        <p:spPr>
          <a:xfrm>
            <a:off x="3340768" y="2903544"/>
            <a:ext cx="574478" cy="890414"/>
          </a:xfrm>
          <a:custGeom>
            <a:avLst/>
            <a:gdLst>
              <a:gd name="connsiteX0" fmla="*/ 573506 w 574478"/>
              <a:gd name="connsiteY0" fmla="*/ 890414 h 890414"/>
              <a:gd name="connsiteX1" fmla="*/ 565485 w 574478"/>
              <a:gd name="connsiteY1" fmla="*/ 754056 h 890414"/>
              <a:gd name="connsiteX2" fmla="*/ 521369 w 574478"/>
              <a:gd name="connsiteY2" fmla="*/ 750045 h 890414"/>
              <a:gd name="connsiteX3" fmla="*/ 505327 w 574478"/>
              <a:gd name="connsiteY3" fmla="*/ 742024 h 890414"/>
              <a:gd name="connsiteX4" fmla="*/ 477253 w 574478"/>
              <a:gd name="connsiteY4" fmla="*/ 725982 h 890414"/>
              <a:gd name="connsiteX5" fmla="*/ 457200 w 574478"/>
              <a:gd name="connsiteY5" fmla="*/ 721972 h 890414"/>
              <a:gd name="connsiteX6" fmla="*/ 445169 w 574478"/>
              <a:gd name="connsiteY6" fmla="*/ 717961 h 890414"/>
              <a:gd name="connsiteX7" fmla="*/ 417095 w 574478"/>
              <a:gd name="connsiteY7" fmla="*/ 709940 h 890414"/>
              <a:gd name="connsiteX8" fmla="*/ 409074 w 574478"/>
              <a:gd name="connsiteY8" fmla="*/ 693898 h 890414"/>
              <a:gd name="connsiteX9" fmla="*/ 405064 w 574478"/>
              <a:gd name="connsiteY9" fmla="*/ 681867 h 890414"/>
              <a:gd name="connsiteX10" fmla="*/ 397043 w 574478"/>
              <a:gd name="connsiteY10" fmla="*/ 669835 h 890414"/>
              <a:gd name="connsiteX11" fmla="*/ 372979 w 574478"/>
              <a:gd name="connsiteY11" fmla="*/ 633740 h 890414"/>
              <a:gd name="connsiteX12" fmla="*/ 364958 w 574478"/>
              <a:gd name="connsiteY12" fmla="*/ 593635 h 890414"/>
              <a:gd name="connsiteX13" fmla="*/ 360948 w 574478"/>
              <a:gd name="connsiteY13" fmla="*/ 581603 h 890414"/>
              <a:gd name="connsiteX14" fmla="*/ 356937 w 574478"/>
              <a:gd name="connsiteY14" fmla="*/ 565561 h 890414"/>
              <a:gd name="connsiteX15" fmla="*/ 348916 w 574478"/>
              <a:gd name="connsiteY15" fmla="*/ 553530 h 890414"/>
              <a:gd name="connsiteX16" fmla="*/ 332874 w 574478"/>
              <a:gd name="connsiteY16" fmla="*/ 521445 h 890414"/>
              <a:gd name="connsiteX17" fmla="*/ 328864 w 574478"/>
              <a:gd name="connsiteY17" fmla="*/ 509414 h 890414"/>
              <a:gd name="connsiteX18" fmla="*/ 316832 w 574478"/>
              <a:gd name="connsiteY18" fmla="*/ 489361 h 890414"/>
              <a:gd name="connsiteX19" fmla="*/ 312821 w 574478"/>
              <a:gd name="connsiteY19" fmla="*/ 473319 h 890414"/>
              <a:gd name="connsiteX20" fmla="*/ 308811 w 574478"/>
              <a:gd name="connsiteY20" fmla="*/ 461288 h 890414"/>
              <a:gd name="connsiteX21" fmla="*/ 300790 w 574478"/>
              <a:gd name="connsiteY21" fmla="*/ 425193 h 890414"/>
              <a:gd name="connsiteX22" fmla="*/ 280737 w 574478"/>
              <a:gd name="connsiteY22" fmla="*/ 397119 h 890414"/>
              <a:gd name="connsiteX23" fmla="*/ 268706 w 574478"/>
              <a:gd name="connsiteY23" fmla="*/ 385088 h 890414"/>
              <a:gd name="connsiteX24" fmla="*/ 260685 w 574478"/>
              <a:gd name="connsiteY24" fmla="*/ 373056 h 890414"/>
              <a:gd name="connsiteX25" fmla="*/ 264695 w 574478"/>
              <a:gd name="connsiteY25" fmla="*/ 276803 h 890414"/>
              <a:gd name="connsiteX26" fmla="*/ 268706 w 574478"/>
              <a:gd name="connsiteY26" fmla="*/ 196593 h 890414"/>
              <a:gd name="connsiteX27" fmla="*/ 276727 w 574478"/>
              <a:gd name="connsiteY27" fmla="*/ 168519 h 890414"/>
              <a:gd name="connsiteX28" fmla="*/ 280737 w 574478"/>
              <a:gd name="connsiteY28" fmla="*/ 140445 h 890414"/>
              <a:gd name="connsiteX29" fmla="*/ 284748 w 574478"/>
              <a:gd name="connsiteY29" fmla="*/ 124403 h 890414"/>
              <a:gd name="connsiteX30" fmla="*/ 280737 w 574478"/>
              <a:gd name="connsiteY30" fmla="*/ 52214 h 890414"/>
              <a:gd name="connsiteX31" fmla="*/ 276727 w 574478"/>
              <a:gd name="connsiteY31" fmla="*/ 36172 h 890414"/>
              <a:gd name="connsiteX32" fmla="*/ 260685 w 574478"/>
              <a:gd name="connsiteY32" fmla="*/ 32161 h 890414"/>
              <a:gd name="connsiteX33" fmla="*/ 248653 w 574478"/>
              <a:gd name="connsiteY33" fmla="*/ 28151 h 890414"/>
              <a:gd name="connsiteX34" fmla="*/ 168443 w 574478"/>
              <a:gd name="connsiteY34" fmla="*/ 12109 h 890414"/>
              <a:gd name="connsiteX35" fmla="*/ 156411 w 574478"/>
              <a:gd name="connsiteY35" fmla="*/ 8098 h 890414"/>
              <a:gd name="connsiteX36" fmla="*/ 112295 w 574478"/>
              <a:gd name="connsiteY36" fmla="*/ 4088 h 890414"/>
              <a:gd name="connsiteX37" fmla="*/ 68179 w 574478"/>
              <a:gd name="connsiteY37" fmla="*/ 4088 h 890414"/>
              <a:gd name="connsiteX38" fmla="*/ 24064 w 574478"/>
              <a:gd name="connsiteY38" fmla="*/ 77 h 890414"/>
              <a:gd name="connsiteX39" fmla="*/ 4011 w 574478"/>
              <a:gd name="connsiteY39" fmla="*/ 4088 h 890414"/>
              <a:gd name="connsiteX40" fmla="*/ 0 w 574478"/>
              <a:gd name="connsiteY40" fmla="*/ 92319 h 89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74478" h="890414">
                <a:moveTo>
                  <a:pt x="573506" y="890414"/>
                </a:moveTo>
                <a:cubicBezTo>
                  <a:pt x="570832" y="844961"/>
                  <a:pt x="581338" y="796738"/>
                  <a:pt x="565485" y="754056"/>
                </a:cubicBezTo>
                <a:cubicBezTo>
                  <a:pt x="560344" y="740214"/>
                  <a:pt x="535848" y="752941"/>
                  <a:pt x="521369" y="750045"/>
                </a:cubicBezTo>
                <a:cubicBezTo>
                  <a:pt x="515507" y="748872"/>
                  <a:pt x="510518" y="744990"/>
                  <a:pt x="505327" y="742024"/>
                </a:cubicBezTo>
                <a:cubicBezTo>
                  <a:pt x="493007" y="734984"/>
                  <a:pt x="491793" y="730829"/>
                  <a:pt x="477253" y="725982"/>
                </a:cubicBezTo>
                <a:cubicBezTo>
                  <a:pt x="470786" y="723826"/>
                  <a:pt x="463813" y="723625"/>
                  <a:pt x="457200" y="721972"/>
                </a:cubicBezTo>
                <a:cubicBezTo>
                  <a:pt x="453099" y="720947"/>
                  <a:pt x="449218" y="719176"/>
                  <a:pt x="445169" y="717961"/>
                </a:cubicBezTo>
                <a:cubicBezTo>
                  <a:pt x="435847" y="715164"/>
                  <a:pt x="426453" y="712614"/>
                  <a:pt x="417095" y="709940"/>
                </a:cubicBezTo>
                <a:cubicBezTo>
                  <a:pt x="414421" y="704593"/>
                  <a:pt x="411429" y="699393"/>
                  <a:pt x="409074" y="693898"/>
                </a:cubicBezTo>
                <a:cubicBezTo>
                  <a:pt x="407409" y="690013"/>
                  <a:pt x="406954" y="685648"/>
                  <a:pt x="405064" y="681867"/>
                </a:cubicBezTo>
                <a:cubicBezTo>
                  <a:pt x="402908" y="677556"/>
                  <a:pt x="399435" y="674020"/>
                  <a:pt x="397043" y="669835"/>
                </a:cubicBezTo>
                <a:cubicBezTo>
                  <a:pt x="379270" y="638734"/>
                  <a:pt x="401235" y="669061"/>
                  <a:pt x="372979" y="633740"/>
                </a:cubicBezTo>
                <a:cubicBezTo>
                  <a:pt x="363920" y="606560"/>
                  <a:pt x="374174" y="639716"/>
                  <a:pt x="364958" y="593635"/>
                </a:cubicBezTo>
                <a:cubicBezTo>
                  <a:pt x="364129" y="589490"/>
                  <a:pt x="362109" y="585668"/>
                  <a:pt x="360948" y="581603"/>
                </a:cubicBezTo>
                <a:cubicBezTo>
                  <a:pt x="359434" y="576303"/>
                  <a:pt x="359108" y="570627"/>
                  <a:pt x="356937" y="565561"/>
                </a:cubicBezTo>
                <a:cubicBezTo>
                  <a:pt x="355038" y="561131"/>
                  <a:pt x="351590" y="557540"/>
                  <a:pt x="348916" y="553530"/>
                </a:cubicBezTo>
                <a:cubicBezTo>
                  <a:pt x="339874" y="526400"/>
                  <a:pt x="351815" y="559327"/>
                  <a:pt x="332874" y="521445"/>
                </a:cubicBezTo>
                <a:cubicBezTo>
                  <a:pt x="330984" y="517664"/>
                  <a:pt x="330754" y="513195"/>
                  <a:pt x="328864" y="509414"/>
                </a:cubicBezTo>
                <a:cubicBezTo>
                  <a:pt x="325378" y="502442"/>
                  <a:pt x="320843" y="496045"/>
                  <a:pt x="316832" y="489361"/>
                </a:cubicBezTo>
                <a:cubicBezTo>
                  <a:pt x="315495" y="484014"/>
                  <a:pt x="314335" y="478619"/>
                  <a:pt x="312821" y="473319"/>
                </a:cubicBezTo>
                <a:cubicBezTo>
                  <a:pt x="311660" y="469254"/>
                  <a:pt x="309728" y="465415"/>
                  <a:pt x="308811" y="461288"/>
                </a:cubicBezTo>
                <a:cubicBezTo>
                  <a:pt x="306348" y="450202"/>
                  <a:pt x="306206" y="436025"/>
                  <a:pt x="300790" y="425193"/>
                </a:cubicBezTo>
                <a:cubicBezTo>
                  <a:pt x="298250" y="420112"/>
                  <a:pt x="282919" y="399665"/>
                  <a:pt x="280737" y="397119"/>
                </a:cubicBezTo>
                <a:cubicBezTo>
                  <a:pt x="277046" y="392813"/>
                  <a:pt x="272337" y="389445"/>
                  <a:pt x="268706" y="385088"/>
                </a:cubicBezTo>
                <a:cubicBezTo>
                  <a:pt x="265620" y="381385"/>
                  <a:pt x="263359" y="377067"/>
                  <a:pt x="260685" y="373056"/>
                </a:cubicBezTo>
                <a:cubicBezTo>
                  <a:pt x="262022" y="340972"/>
                  <a:pt x="263237" y="308882"/>
                  <a:pt x="264695" y="276803"/>
                </a:cubicBezTo>
                <a:cubicBezTo>
                  <a:pt x="265911" y="250061"/>
                  <a:pt x="266483" y="223271"/>
                  <a:pt x="268706" y="196593"/>
                </a:cubicBezTo>
                <a:cubicBezTo>
                  <a:pt x="269266" y="189875"/>
                  <a:pt x="274406" y="175483"/>
                  <a:pt x="276727" y="168519"/>
                </a:cubicBezTo>
                <a:cubicBezTo>
                  <a:pt x="278064" y="159161"/>
                  <a:pt x="279046" y="149746"/>
                  <a:pt x="280737" y="140445"/>
                </a:cubicBezTo>
                <a:cubicBezTo>
                  <a:pt x="281723" y="135022"/>
                  <a:pt x="284748" y="129915"/>
                  <a:pt x="284748" y="124403"/>
                </a:cubicBezTo>
                <a:cubicBezTo>
                  <a:pt x="284748" y="100303"/>
                  <a:pt x="282919" y="76215"/>
                  <a:pt x="280737" y="52214"/>
                </a:cubicBezTo>
                <a:cubicBezTo>
                  <a:pt x="280238" y="46725"/>
                  <a:pt x="280624" y="40070"/>
                  <a:pt x="276727" y="36172"/>
                </a:cubicBezTo>
                <a:cubicBezTo>
                  <a:pt x="272830" y="32274"/>
                  <a:pt x="265985" y="33675"/>
                  <a:pt x="260685" y="32161"/>
                </a:cubicBezTo>
                <a:cubicBezTo>
                  <a:pt x="256620" y="31000"/>
                  <a:pt x="252664" y="29488"/>
                  <a:pt x="248653" y="28151"/>
                </a:cubicBezTo>
                <a:cubicBezTo>
                  <a:pt x="219682" y="-820"/>
                  <a:pt x="245662" y="19831"/>
                  <a:pt x="168443" y="12109"/>
                </a:cubicBezTo>
                <a:cubicBezTo>
                  <a:pt x="164236" y="11688"/>
                  <a:pt x="160596" y="8696"/>
                  <a:pt x="156411" y="8098"/>
                </a:cubicBezTo>
                <a:cubicBezTo>
                  <a:pt x="141793" y="6010"/>
                  <a:pt x="127000" y="5425"/>
                  <a:pt x="112295" y="4088"/>
                </a:cubicBezTo>
                <a:cubicBezTo>
                  <a:pt x="84703" y="-5111"/>
                  <a:pt x="118063" y="4088"/>
                  <a:pt x="68179" y="4088"/>
                </a:cubicBezTo>
                <a:cubicBezTo>
                  <a:pt x="53413" y="4088"/>
                  <a:pt x="38769" y="1414"/>
                  <a:pt x="24064" y="77"/>
                </a:cubicBezTo>
                <a:cubicBezTo>
                  <a:pt x="17380" y="1414"/>
                  <a:pt x="5884" y="-2466"/>
                  <a:pt x="4011" y="4088"/>
                </a:cubicBezTo>
                <a:cubicBezTo>
                  <a:pt x="-134" y="18593"/>
                  <a:pt x="0" y="64357"/>
                  <a:pt x="0" y="92319"/>
                </a:cubicBezTo>
              </a:path>
            </a:pathLst>
          </a:custGeom>
          <a:ln w="28575"/>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a:p>
        </p:txBody>
      </p:sp>
      <p:sp>
        <p:nvSpPr>
          <p:cNvPr id="15" name="Freeform: Shape 14">
            <a:extLst>
              <a:ext uri="{FF2B5EF4-FFF2-40B4-BE49-F238E27FC236}">
                <a16:creationId xmlns:a16="http://schemas.microsoft.com/office/drawing/2014/main" id="{ED4CA4E0-5386-47DA-956B-9996D9C0DE3D}"/>
              </a:ext>
            </a:extLst>
          </p:cNvPr>
          <p:cNvSpPr/>
          <p:nvPr/>
        </p:nvSpPr>
        <p:spPr>
          <a:xfrm>
            <a:off x="3834063" y="3661611"/>
            <a:ext cx="0" cy="136357"/>
          </a:xfrm>
          <a:custGeom>
            <a:avLst/>
            <a:gdLst>
              <a:gd name="connsiteX0" fmla="*/ 0 w 0"/>
              <a:gd name="connsiteY0" fmla="*/ 0 h 136357"/>
              <a:gd name="connsiteX1" fmla="*/ 0 w 0"/>
              <a:gd name="connsiteY1" fmla="*/ 136357 h 136357"/>
            </a:gdLst>
            <a:ahLst/>
            <a:cxnLst>
              <a:cxn ang="0">
                <a:pos x="connsiteX0" y="connsiteY0"/>
              </a:cxn>
              <a:cxn ang="0">
                <a:pos x="connsiteX1" y="connsiteY1"/>
              </a:cxn>
            </a:cxnLst>
            <a:rect l="l" t="t" r="r" b="b"/>
            <a:pathLst>
              <a:path h="136357">
                <a:moveTo>
                  <a:pt x="0" y="0"/>
                </a:moveTo>
                <a:lnTo>
                  <a:pt x="0" y="136357"/>
                </a:lnTo>
              </a:path>
            </a:pathLst>
          </a:custGeom>
          <a:ln w="28575"/>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a:p>
        </p:txBody>
      </p:sp>
      <p:sp>
        <p:nvSpPr>
          <p:cNvPr id="16" name="Freeform: Shape 15">
            <a:extLst>
              <a:ext uri="{FF2B5EF4-FFF2-40B4-BE49-F238E27FC236}">
                <a16:creationId xmlns:a16="http://schemas.microsoft.com/office/drawing/2014/main" id="{32333CEB-BC95-4DBF-BD77-688CAA60D22F}"/>
              </a:ext>
            </a:extLst>
          </p:cNvPr>
          <p:cNvSpPr/>
          <p:nvPr/>
        </p:nvSpPr>
        <p:spPr>
          <a:xfrm>
            <a:off x="4311316" y="3015916"/>
            <a:ext cx="382926" cy="144752"/>
          </a:xfrm>
          <a:custGeom>
            <a:avLst/>
            <a:gdLst>
              <a:gd name="connsiteX0" fmla="*/ 0 w 382926"/>
              <a:gd name="connsiteY0" fmla="*/ 120316 h 144752"/>
              <a:gd name="connsiteX1" fmla="*/ 88231 w 382926"/>
              <a:gd name="connsiteY1" fmla="*/ 124326 h 144752"/>
              <a:gd name="connsiteX2" fmla="*/ 136358 w 382926"/>
              <a:gd name="connsiteY2" fmla="*/ 132347 h 144752"/>
              <a:gd name="connsiteX3" fmla="*/ 172452 w 382926"/>
              <a:gd name="connsiteY3" fmla="*/ 136358 h 144752"/>
              <a:gd name="connsiteX4" fmla="*/ 308810 w 382926"/>
              <a:gd name="connsiteY4" fmla="*/ 140368 h 144752"/>
              <a:gd name="connsiteX5" fmla="*/ 376989 w 382926"/>
              <a:gd name="connsiteY5" fmla="*/ 136358 h 144752"/>
              <a:gd name="connsiteX6" fmla="*/ 372979 w 382926"/>
              <a:gd name="connsiteY6" fmla="*/ 68179 h 144752"/>
              <a:gd name="connsiteX7" fmla="*/ 372979 w 382926"/>
              <a:gd name="connsiteY7" fmla="*/ 0 h 1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2926" h="144752">
                <a:moveTo>
                  <a:pt x="0" y="120316"/>
                </a:moveTo>
                <a:cubicBezTo>
                  <a:pt x="29410" y="121653"/>
                  <a:pt x="58856" y="122368"/>
                  <a:pt x="88231" y="124326"/>
                </a:cubicBezTo>
                <a:cubicBezTo>
                  <a:pt x="157783" y="128963"/>
                  <a:pt x="93496" y="125753"/>
                  <a:pt x="136358" y="132347"/>
                </a:cubicBezTo>
                <a:cubicBezTo>
                  <a:pt x="148323" y="134188"/>
                  <a:pt x="160360" y="135796"/>
                  <a:pt x="172452" y="136358"/>
                </a:cubicBezTo>
                <a:cubicBezTo>
                  <a:pt x="217875" y="138471"/>
                  <a:pt x="263357" y="139031"/>
                  <a:pt x="308810" y="140368"/>
                </a:cubicBezTo>
                <a:cubicBezTo>
                  <a:pt x="331536" y="139031"/>
                  <a:pt x="361864" y="153373"/>
                  <a:pt x="376989" y="136358"/>
                </a:cubicBezTo>
                <a:cubicBezTo>
                  <a:pt x="392114" y="119343"/>
                  <a:pt x="373648" y="90935"/>
                  <a:pt x="372979" y="68179"/>
                </a:cubicBezTo>
                <a:cubicBezTo>
                  <a:pt x="372311" y="45462"/>
                  <a:pt x="372979" y="22726"/>
                  <a:pt x="372979" y="0"/>
                </a:cubicBezTo>
              </a:path>
            </a:pathLst>
          </a:custGeom>
          <a:ln w="28575"/>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a:p>
        </p:txBody>
      </p:sp>
      <p:sp>
        <p:nvSpPr>
          <p:cNvPr id="17" name="Freeform: Shape 16">
            <a:extLst>
              <a:ext uri="{FF2B5EF4-FFF2-40B4-BE49-F238E27FC236}">
                <a16:creationId xmlns:a16="http://schemas.microsoft.com/office/drawing/2014/main" id="{10DEFAE6-C8E2-4653-9A29-456D59499FA3}"/>
              </a:ext>
            </a:extLst>
          </p:cNvPr>
          <p:cNvSpPr/>
          <p:nvPr/>
        </p:nvSpPr>
        <p:spPr>
          <a:xfrm>
            <a:off x="4463716" y="2891589"/>
            <a:ext cx="12031" cy="248653"/>
          </a:xfrm>
          <a:custGeom>
            <a:avLst/>
            <a:gdLst>
              <a:gd name="connsiteX0" fmla="*/ 12031 w 12031"/>
              <a:gd name="connsiteY0" fmla="*/ 248653 h 248653"/>
              <a:gd name="connsiteX1" fmla="*/ 4010 w 12031"/>
              <a:gd name="connsiteY1" fmla="*/ 156411 h 248653"/>
              <a:gd name="connsiteX2" fmla="*/ 0 w 12031"/>
              <a:gd name="connsiteY2" fmla="*/ 112295 h 248653"/>
              <a:gd name="connsiteX3" fmla="*/ 4010 w 12031"/>
              <a:gd name="connsiteY3" fmla="*/ 44116 h 248653"/>
              <a:gd name="connsiteX4" fmla="*/ 8021 w 12031"/>
              <a:gd name="connsiteY4" fmla="*/ 32085 h 248653"/>
              <a:gd name="connsiteX5" fmla="*/ 8021 w 12031"/>
              <a:gd name="connsiteY5" fmla="*/ 0 h 248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31" h="248653">
                <a:moveTo>
                  <a:pt x="12031" y="248653"/>
                </a:moveTo>
                <a:cubicBezTo>
                  <a:pt x="2838" y="202682"/>
                  <a:pt x="10015" y="243488"/>
                  <a:pt x="4010" y="156411"/>
                </a:cubicBezTo>
                <a:cubicBezTo>
                  <a:pt x="2994" y="141680"/>
                  <a:pt x="1337" y="127000"/>
                  <a:pt x="0" y="112295"/>
                </a:cubicBezTo>
                <a:cubicBezTo>
                  <a:pt x="1337" y="89569"/>
                  <a:pt x="1745" y="66769"/>
                  <a:pt x="4010" y="44116"/>
                </a:cubicBezTo>
                <a:cubicBezTo>
                  <a:pt x="4431" y="39910"/>
                  <a:pt x="7638" y="36295"/>
                  <a:pt x="8021" y="32085"/>
                </a:cubicBezTo>
                <a:cubicBezTo>
                  <a:pt x="8989" y="21434"/>
                  <a:pt x="8021" y="10695"/>
                  <a:pt x="8021" y="0"/>
                </a:cubicBezTo>
              </a:path>
            </a:pathLst>
          </a:custGeom>
          <a:ln w="28575"/>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15B328-20C5-4BAD-A54F-9976D06EC051}"/>
              </a:ext>
            </a:extLst>
          </p:cNvPr>
          <p:cNvSpPr/>
          <p:nvPr/>
        </p:nvSpPr>
        <p:spPr>
          <a:xfrm>
            <a:off x="4347411" y="2791326"/>
            <a:ext cx="16422" cy="340895"/>
          </a:xfrm>
          <a:custGeom>
            <a:avLst/>
            <a:gdLst>
              <a:gd name="connsiteX0" fmla="*/ 0 w 16422"/>
              <a:gd name="connsiteY0" fmla="*/ 340895 h 340895"/>
              <a:gd name="connsiteX1" fmla="*/ 4010 w 16422"/>
              <a:gd name="connsiteY1" fmla="*/ 256674 h 340895"/>
              <a:gd name="connsiteX2" fmla="*/ 8021 w 16422"/>
              <a:gd name="connsiteY2" fmla="*/ 232611 h 340895"/>
              <a:gd name="connsiteX3" fmla="*/ 12031 w 16422"/>
              <a:gd name="connsiteY3" fmla="*/ 156411 h 340895"/>
              <a:gd name="connsiteX4" fmla="*/ 16042 w 16422"/>
              <a:gd name="connsiteY4" fmla="*/ 100263 h 340895"/>
              <a:gd name="connsiteX5" fmla="*/ 16042 w 16422"/>
              <a:gd name="connsiteY5" fmla="*/ 0 h 340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22" h="340895">
                <a:moveTo>
                  <a:pt x="0" y="340895"/>
                </a:moveTo>
                <a:cubicBezTo>
                  <a:pt x="1337" y="312821"/>
                  <a:pt x="1934" y="284703"/>
                  <a:pt x="4010" y="256674"/>
                </a:cubicBezTo>
                <a:cubicBezTo>
                  <a:pt x="4611" y="248565"/>
                  <a:pt x="7373" y="240717"/>
                  <a:pt x="8021" y="232611"/>
                </a:cubicBezTo>
                <a:cubicBezTo>
                  <a:pt x="10049" y="207257"/>
                  <a:pt x="10492" y="181800"/>
                  <a:pt x="12031" y="156411"/>
                </a:cubicBezTo>
                <a:cubicBezTo>
                  <a:pt x="13166" y="137682"/>
                  <a:pt x="15561" y="119021"/>
                  <a:pt x="16042" y="100263"/>
                </a:cubicBezTo>
                <a:cubicBezTo>
                  <a:pt x="16899" y="66853"/>
                  <a:pt x="16042" y="33421"/>
                  <a:pt x="16042" y="0"/>
                </a:cubicBezTo>
              </a:path>
            </a:pathLst>
          </a:custGeom>
          <a:ln w="28575"/>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a:p>
        </p:txBody>
      </p:sp>
      <p:sp>
        <p:nvSpPr>
          <p:cNvPr id="19" name="Freeform: Shape 18">
            <a:extLst>
              <a:ext uri="{FF2B5EF4-FFF2-40B4-BE49-F238E27FC236}">
                <a16:creationId xmlns:a16="http://schemas.microsoft.com/office/drawing/2014/main" id="{24AF8769-E288-4F7D-AA98-7BDD687422E1}"/>
              </a:ext>
            </a:extLst>
          </p:cNvPr>
          <p:cNvSpPr/>
          <p:nvPr/>
        </p:nvSpPr>
        <p:spPr>
          <a:xfrm>
            <a:off x="2991853" y="3713747"/>
            <a:ext cx="60450" cy="176464"/>
          </a:xfrm>
          <a:custGeom>
            <a:avLst/>
            <a:gdLst>
              <a:gd name="connsiteX0" fmla="*/ 0 w 60450"/>
              <a:gd name="connsiteY0" fmla="*/ 176464 h 176464"/>
              <a:gd name="connsiteX1" fmla="*/ 4010 w 60450"/>
              <a:gd name="connsiteY1" fmla="*/ 156411 h 176464"/>
              <a:gd name="connsiteX2" fmla="*/ 20052 w 60450"/>
              <a:gd name="connsiteY2" fmla="*/ 132348 h 176464"/>
              <a:gd name="connsiteX3" fmla="*/ 36094 w 60450"/>
              <a:gd name="connsiteY3" fmla="*/ 80211 h 176464"/>
              <a:gd name="connsiteX4" fmla="*/ 40105 w 60450"/>
              <a:gd name="connsiteY4" fmla="*/ 68179 h 176464"/>
              <a:gd name="connsiteX5" fmla="*/ 44115 w 60450"/>
              <a:gd name="connsiteY5" fmla="*/ 56148 h 176464"/>
              <a:gd name="connsiteX6" fmla="*/ 52136 w 60450"/>
              <a:gd name="connsiteY6" fmla="*/ 44116 h 176464"/>
              <a:gd name="connsiteX7" fmla="*/ 56147 w 60450"/>
              <a:gd name="connsiteY7" fmla="*/ 24064 h 176464"/>
              <a:gd name="connsiteX8" fmla="*/ 60158 w 60450"/>
              <a:gd name="connsiteY8" fmla="*/ 12032 h 176464"/>
              <a:gd name="connsiteX9" fmla="*/ 60158 w 60450"/>
              <a:gd name="connsiteY9" fmla="*/ 0 h 176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450" h="176464">
                <a:moveTo>
                  <a:pt x="0" y="176464"/>
                </a:moveTo>
                <a:cubicBezTo>
                  <a:pt x="1337" y="169780"/>
                  <a:pt x="1189" y="162617"/>
                  <a:pt x="4010" y="156411"/>
                </a:cubicBezTo>
                <a:cubicBezTo>
                  <a:pt x="7999" y="147635"/>
                  <a:pt x="20052" y="132348"/>
                  <a:pt x="20052" y="132348"/>
                </a:cubicBezTo>
                <a:cubicBezTo>
                  <a:pt x="27139" y="104005"/>
                  <a:pt x="22321" y="121529"/>
                  <a:pt x="36094" y="80211"/>
                </a:cubicBezTo>
                <a:lnTo>
                  <a:pt x="40105" y="68179"/>
                </a:lnTo>
                <a:cubicBezTo>
                  <a:pt x="41442" y="64169"/>
                  <a:pt x="41770" y="59665"/>
                  <a:pt x="44115" y="56148"/>
                </a:cubicBezTo>
                <a:lnTo>
                  <a:pt x="52136" y="44116"/>
                </a:lnTo>
                <a:cubicBezTo>
                  <a:pt x="53473" y="37432"/>
                  <a:pt x="54494" y="30677"/>
                  <a:pt x="56147" y="24064"/>
                </a:cubicBezTo>
                <a:cubicBezTo>
                  <a:pt x="57172" y="19963"/>
                  <a:pt x="59463" y="16202"/>
                  <a:pt x="60158" y="12032"/>
                </a:cubicBezTo>
                <a:cubicBezTo>
                  <a:pt x="60817" y="8076"/>
                  <a:pt x="60158" y="4011"/>
                  <a:pt x="60158" y="0"/>
                </a:cubicBezTo>
              </a:path>
            </a:pathLst>
          </a:custGeom>
          <a:ln w="28575"/>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a:p>
        </p:txBody>
      </p:sp>
      <p:sp>
        <p:nvSpPr>
          <p:cNvPr id="20" name="Freeform: Shape 19">
            <a:extLst>
              <a:ext uri="{FF2B5EF4-FFF2-40B4-BE49-F238E27FC236}">
                <a16:creationId xmlns:a16="http://schemas.microsoft.com/office/drawing/2014/main" id="{CE6BB877-7A75-4709-83C6-E158CF6E400F}"/>
              </a:ext>
            </a:extLst>
          </p:cNvPr>
          <p:cNvSpPr/>
          <p:nvPr/>
        </p:nvSpPr>
        <p:spPr>
          <a:xfrm>
            <a:off x="1310640" y="3235960"/>
            <a:ext cx="1137927" cy="1102360"/>
          </a:xfrm>
          <a:custGeom>
            <a:avLst/>
            <a:gdLst>
              <a:gd name="connsiteX0" fmla="*/ 66040 w 1137927"/>
              <a:gd name="connsiteY0" fmla="*/ 599440 h 1102360"/>
              <a:gd name="connsiteX1" fmla="*/ 66040 w 1137927"/>
              <a:gd name="connsiteY1" fmla="*/ 599440 h 1102360"/>
              <a:gd name="connsiteX2" fmla="*/ 71120 w 1137927"/>
              <a:gd name="connsiteY2" fmla="*/ 645160 h 1102360"/>
              <a:gd name="connsiteX3" fmla="*/ 76200 w 1137927"/>
              <a:gd name="connsiteY3" fmla="*/ 660400 h 1102360"/>
              <a:gd name="connsiteX4" fmla="*/ 91440 w 1137927"/>
              <a:gd name="connsiteY4" fmla="*/ 701040 h 1102360"/>
              <a:gd name="connsiteX5" fmla="*/ 101600 w 1137927"/>
              <a:gd name="connsiteY5" fmla="*/ 756920 h 1102360"/>
              <a:gd name="connsiteX6" fmla="*/ 111760 w 1137927"/>
              <a:gd name="connsiteY6" fmla="*/ 797560 h 1102360"/>
              <a:gd name="connsiteX7" fmla="*/ 116840 w 1137927"/>
              <a:gd name="connsiteY7" fmla="*/ 817880 h 1102360"/>
              <a:gd name="connsiteX8" fmla="*/ 121920 w 1137927"/>
              <a:gd name="connsiteY8" fmla="*/ 838200 h 1102360"/>
              <a:gd name="connsiteX9" fmla="*/ 147320 w 1137927"/>
              <a:gd name="connsiteY9" fmla="*/ 894080 h 1102360"/>
              <a:gd name="connsiteX10" fmla="*/ 157480 w 1137927"/>
              <a:gd name="connsiteY10" fmla="*/ 914400 h 1102360"/>
              <a:gd name="connsiteX11" fmla="*/ 182880 w 1137927"/>
              <a:gd name="connsiteY11" fmla="*/ 949960 h 1102360"/>
              <a:gd name="connsiteX12" fmla="*/ 198120 w 1137927"/>
              <a:gd name="connsiteY12" fmla="*/ 965200 h 1102360"/>
              <a:gd name="connsiteX13" fmla="*/ 218440 w 1137927"/>
              <a:gd name="connsiteY13" fmla="*/ 990600 h 1102360"/>
              <a:gd name="connsiteX14" fmla="*/ 223520 w 1137927"/>
              <a:gd name="connsiteY14" fmla="*/ 1005840 h 1102360"/>
              <a:gd name="connsiteX15" fmla="*/ 238760 w 1137927"/>
              <a:gd name="connsiteY15" fmla="*/ 1016000 h 1102360"/>
              <a:gd name="connsiteX16" fmla="*/ 254000 w 1137927"/>
              <a:gd name="connsiteY16" fmla="*/ 1031240 h 1102360"/>
              <a:gd name="connsiteX17" fmla="*/ 284480 w 1137927"/>
              <a:gd name="connsiteY17" fmla="*/ 1061720 h 1102360"/>
              <a:gd name="connsiteX18" fmla="*/ 299720 w 1137927"/>
              <a:gd name="connsiteY18" fmla="*/ 1076960 h 1102360"/>
              <a:gd name="connsiteX19" fmla="*/ 320040 w 1137927"/>
              <a:gd name="connsiteY19" fmla="*/ 1082040 h 1102360"/>
              <a:gd name="connsiteX20" fmla="*/ 335280 w 1137927"/>
              <a:gd name="connsiteY20" fmla="*/ 1092200 h 1102360"/>
              <a:gd name="connsiteX21" fmla="*/ 365760 w 1137927"/>
              <a:gd name="connsiteY21" fmla="*/ 1097280 h 1102360"/>
              <a:gd name="connsiteX22" fmla="*/ 386080 w 1137927"/>
              <a:gd name="connsiteY22" fmla="*/ 1102360 h 1102360"/>
              <a:gd name="connsiteX23" fmla="*/ 452120 w 1137927"/>
              <a:gd name="connsiteY23" fmla="*/ 1097280 h 1102360"/>
              <a:gd name="connsiteX24" fmla="*/ 467360 w 1137927"/>
              <a:gd name="connsiteY24" fmla="*/ 1082040 h 1102360"/>
              <a:gd name="connsiteX25" fmla="*/ 482600 w 1137927"/>
              <a:gd name="connsiteY25" fmla="*/ 1076960 h 1102360"/>
              <a:gd name="connsiteX26" fmla="*/ 508000 w 1137927"/>
              <a:gd name="connsiteY26" fmla="*/ 1046480 h 1102360"/>
              <a:gd name="connsiteX27" fmla="*/ 513080 w 1137927"/>
              <a:gd name="connsiteY27" fmla="*/ 1031240 h 1102360"/>
              <a:gd name="connsiteX28" fmla="*/ 518160 w 1137927"/>
              <a:gd name="connsiteY28" fmla="*/ 995680 h 1102360"/>
              <a:gd name="connsiteX29" fmla="*/ 523240 w 1137927"/>
              <a:gd name="connsiteY29" fmla="*/ 934720 h 1102360"/>
              <a:gd name="connsiteX30" fmla="*/ 533400 w 1137927"/>
              <a:gd name="connsiteY30" fmla="*/ 909320 h 1102360"/>
              <a:gd name="connsiteX31" fmla="*/ 538480 w 1137927"/>
              <a:gd name="connsiteY31" fmla="*/ 894080 h 1102360"/>
              <a:gd name="connsiteX32" fmla="*/ 553720 w 1137927"/>
              <a:gd name="connsiteY32" fmla="*/ 883920 h 1102360"/>
              <a:gd name="connsiteX33" fmla="*/ 558800 w 1137927"/>
              <a:gd name="connsiteY33" fmla="*/ 868680 h 1102360"/>
              <a:gd name="connsiteX34" fmla="*/ 589280 w 1137927"/>
              <a:gd name="connsiteY34" fmla="*/ 848360 h 1102360"/>
              <a:gd name="connsiteX35" fmla="*/ 624840 w 1137927"/>
              <a:gd name="connsiteY35" fmla="*/ 828040 h 1102360"/>
              <a:gd name="connsiteX36" fmla="*/ 645160 w 1137927"/>
              <a:gd name="connsiteY36" fmla="*/ 817880 h 1102360"/>
              <a:gd name="connsiteX37" fmla="*/ 660400 w 1137927"/>
              <a:gd name="connsiteY37" fmla="*/ 807720 h 1102360"/>
              <a:gd name="connsiteX38" fmla="*/ 690880 w 1137927"/>
              <a:gd name="connsiteY38" fmla="*/ 802640 h 1102360"/>
              <a:gd name="connsiteX39" fmla="*/ 741680 w 1137927"/>
              <a:gd name="connsiteY39" fmla="*/ 807720 h 1102360"/>
              <a:gd name="connsiteX40" fmla="*/ 762000 w 1137927"/>
              <a:gd name="connsiteY40" fmla="*/ 833120 h 1102360"/>
              <a:gd name="connsiteX41" fmla="*/ 772160 w 1137927"/>
              <a:gd name="connsiteY41" fmla="*/ 848360 h 1102360"/>
              <a:gd name="connsiteX42" fmla="*/ 777240 w 1137927"/>
              <a:gd name="connsiteY42" fmla="*/ 868680 h 1102360"/>
              <a:gd name="connsiteX43" fmla="*/ 782320 w 1137927"/>
              <a:gd name="connsiteY43" fmla="*/ 883920 h 1102360"/>
              <a:gd name="connsiteX44" fmla="*/ 777240 w 1137927"/>
              <a:gd name="connsiteY44" fmla="*/ 914400 h 1102360"/>
              <a:gd name="connsiteX45" fmla="*/ 787400 w 1137927"/>
              <a:gd name="connsiteY45" fmla="*/ 995680 h 1102360"/>
              <a:gd name="connsiteX46" fmla="*/ 797560 w 1137927"/>
              <a:gd name="connsiteY46" fmla="*/ 1016000 h 1102360"/>
              <a:gd name="connsiteX47" fmla="*/ 828040 w 1137927"/>
              <a:gd name="connsiteY47" fmla="*/ 1026160 h 1102360"/>
              <a:gd name="connsiteX48" fmla="*/ 843280 w 1137927"/>
              <a:gd name="connsiteY48" fmla="*/ 1036320 h 1102360"/>
              <a:gd name="connsiteX49" fmla="*/ 883920 w 1137927"/>
              <a:gd name="connsiteY49" fmla="*/ 1046480 h 1102360"/>
              <a:gd name="connsiteX50" fmla="*/ 960120 w 1137927"/>
              <a:gd name="connsiteY50" fmla="*/ 1036320 h 1102360"/>
              <a:gd name="connsiteX51" fmla="*/ 1005840 w 1137927"/>
              <a:gd name="connsiteY51" fmla="*/ 1010920 h 1102360"/>
              <a:gd name="connsiteX52" fmla="*/ 1026160 w 1137927"/>
              <a:gd name="connsiteY52" fmla="*/ 1005840 h 1102360"/>
              <a:gd name="connsiteX53" fmla="*/ 1056640 w 1137927"/>
              <a:gd name="connsiteY53" fmla="*/ 985520 h 1102360"/>
              <a:gd name="connsiteX54" fmla="*/ 1087120 w 1137927"/>
              <a:gd name="connsiteY54" fmla="*/ 955040 h 1102360"/>
              <a:gd name="connsiteX55" fmla="*/ 1097280 w 1137927"/>
              <a:gd name="connsiteY55" fmla="*/ 939800 h 1102360"/>
              <a:gd name="connsiteX56" fmla="*/ 1112520 w 1137927"/>
              <a:gd name="connsiteY56" fmla="*/ 934720 h 1102360"/>
              <a:gd name="connsiteX57" fmla="*/ 1117600 w 1137927"/>
              <a:gd name="connsiteY57" fmla="*/ 914400 h 1102360"/>
              <a:gd name="connsiteX58" fmla="*/ 1122680 w 1137927"/>
              <a:gd name="connsiteY58" fmla="*/ 889000 h 1102360"/>
              <a:gd name="connsiteX59" fmla="*/ 1132840 w 1137927"/>
              <a:gd name="connsiteY59" fmla="*/ 858520 h 1102360"/>
              <a:gd name="connsiteX60" fmla="*/ 1117600 w 1137927"/>
              <a:gd name="connsiteY60" fmla="*/ 695960 h 1102360"/>
              <a:gd name="connsiteX61" fmla="*/ 1102360 w 1137927"/>
              <a:gd name="connsiteY61" fmla="*/ 675640 h 1102360"/>
              <a:gd name="connsiteX62" fmla="*/ 1092200 w 1137927"/>
              <a:gd name="connsiteY62" fmla="*/ 650240 h 1102360"/>
              <a:gd name="connsiteX63" fmla="*/ 1087120 w 1137927"/>
              <a:gd name="connsiteY63" fmla="*/ 635000 h 1102360"/>
              <a:gd name="connsiteX64" fmla="*/ 1056640 w 1137927"/>
              <a:gd name="connsiteY64" fmla="*/ 629920 h 1102360"/>
              <a:gd name="connsiteX65" fmla="*/ 1026160 w 1137927"/>
              <a:gd name="connsiteY65" fmla="*/ 619760 h 1102360"/>
              <a:gd name="connsiteX66" fmla="*/ 990600 w 1137927"/>
              <a:gd name="connsiteY66" fmla="*/ 609600 h 1102360"/>
              <a:gd name="connsiteX67" fmla="*/ 970280 w 1137927"/>
              <a:gd name="connsiteY67" fmla="*/ 594360 h 1102360"/>
              <a:gd name="connsiteX68" fmla="*/ 924560 w 1137927"/>
              <a:gd name="connsiteY68" fmla="*/ 584200 h 1102360"/>
              <a:gd name="connsiteX69" fmla="*/ 868680 w 1137927"/>
              <a:gd name="connsiteY69" fmla="*/ 558800 h 1102360"/>
              <a:gd name="connsiteX70" fmla="*/ 853440 w 1137927"/>
              <a:gd name="connsiteY70" fmla="*/ 538480 h 1102360"/>
              <a:gd name="connsiteX71" fmla="*/ 843280 w 1137927"/>
              <a:gd name="connsiteY71" fmla="*/ 518160 h 1102360"/>
              <a:gd name="connsiteX72" fmla="*/ 828040 w 1137927"/>
              <a:gd name="connsiteY72" fmla="*/ 513080 h 1102360"/>
              <a:gd name="connsiteX73" fmla="*/ 807720 w 1137927"/>
              <a:gd name="connsiteY73" fmla="*/ 482600 h 1102360"/>
              <a:gd name="connsiteX74" fmla="*/ 797560 w 1137927"/>
              <a:gd name="connsiteY74" fmla="*/ 452120 h 1102360"/>
              <a:gd name="connsiteX75" fmla="*/ 792480 w 1137927"/>
              <a:gd name="connsiteY75" fmla="*/ 436880 h 1102360"/>
              <a:gd name="connsiteX76" fmla="*/ 777240 w 1137927"/>
              <a:gd name="connsiteY76" fmla="*/ 416560 h 1102360"/>
              <a:gd name="connsiteX77" fmla="*/ 772160 w 1137927"/>
              <a:gd name="connsiteY77" fmla="*/ 401320 h 1102360"/>
              <a:gd name="connsiteX78" fmla="*/ 762000 w 1137927"/>
              <a:gd name="connsiteY78" fmla="*/ 355600 h 1102360"/>
              <a:gd name="connsiteX79" fmla="*/ 751840 w 1137927"/>
              <a:gd name="connsiteY79" fmla="*/ 289560 h 1102360"/>
              <a:gd name="connsiteX80" fmla="*/ 736600 w 1137927"/>
              <a:gd name="connsiteY80" fmla="*/ 254000 h 1102360"/>
              <a:gd name="connsiteX81" fmla="*/ 726440 w 1137927"/>
              <a:gd name="connsiteY81" fmla="*/ 238760 h 1102360"/>
              <a:gd name="connsiteX82" fmla="*/ 716280 w 1137927"/>
              <a:gd name="connsiteY82" fmla="*/ 218440 h 1102360"/>
              <a:gd name="connsiteX83" fmla="*/ 690880 w 1137927"/>
              <a:gd name="connsiteY83" fmla="*/ 203200 h 1102360"/>
              <a:gd name="connsiteX84" fmla="*/ 680720 w 1137927"/>
              <a:gd name="connsiteY84" fmla="*/ 187960 h 1102360"/>
              <a:gd name="connsiteX85" fmla="*/ 660400 w 1137927"/>
              <a:gd name="connsiteY85" fmla="*/ 182880 h 1102360"/>
              <a:gd name="connsiteX86" fmla="*/ 640080 w 1137927"/>
              <a:gd name="connsiteY86" fmla="*/ 172720 h 1102360"/>
              <a:gd name="connsiteX87" fmla="*/ 609600 w 1137927"/>
              <a:gd name="connsiteY87" fmla="*/ 152400 h 1102360"/>
              <a:gd name="connsiteX88" fmla="*/ 589280 w 1137927"/>
              <a:gd name="connsiteY88" fmla="*/ 147320 h 1102360"/>
              <a:gd name="connsiteX89" fmla="*/ 574040 w 1137927"/>
              <a:gd name="connsiteY89" fmla="*/ 142240 h 1102360"/>
              <a:gd name="connsiteX90" fmla="*/ 528320 w 1137927"/>
              <a:gd name="connsiteY90" fmla="*/ 127000 h 1102360"/>
              <a:gd name="connsiteX91" fmla="*/ 497840 w 1137927"/>
              <a:gd name="connsiteY91" fmla="*/ 106680 h 1102360"/>
              <a:gd name="connsiteX92" fmla="*/ 482600 w 1137927"/>
              <a:gd name="connsiteY92" fmla="*/ 96520 h 1102360"/>
              <a:gd name="connsiteX93" fmla="*/ 457200 w 1137927"/>
              <a:gd name="connsiteY93" fmla="*/ 71120 h 1102360"/>
              <a:gd name="connsiteX94" fmla="*/ 421640 w 1137927"/>
              <a:gd name="connsiteY94" fmla="*/ 45720 h 1102360"/>
              <a:gd name="connsiteX95" fmla="*/ 406400 w 1137927"/>
              <a:gd name="connsiteY95" fmla="*/ 30480 h 1102360"/>
              <a:gd name="connsiteX96" fmla="*/ 375920 w 1137927"/>
              <a:gd name="connsiteY96" fmla="*/ 20320 h 1102360"/>
              <a:gd name="connsiteX97" fmla="*/ 345440 w 1137927"/>
              <a:gd name="connsiteY97" fmla="*/ 10160 h 1102360"/>
              <a:gd name="connsiteX98" fmla="*/ 330200 w 1137927"/>
              <a:gd name="connsiteY98" fmla="*/ 5080 h 1102360"/>
              <a:gd name="connsiteX99" fmla="*/ 309880 w 1137927"/>
              <a:gd name="connsiteY99" fmla="*/ 0 h 1102360"/>
              <a:gd name="connsiteX100" fmla="*/ 193040 w 1137927"/>
              <a:gd name="connsiteY100" fmla="*/ 5080 h 1102360"/>
              <a:gd name="connsiteX101" fmla="*/ 177800 w 1137927"/>
              <a:gd name="connsiteY101" fmla="*/ 10160 h 1102360"/>
              <a:gd name="connsiteX102" fmla="*/ 157480 w 1137927"/>
              <a:gd name="connsiteY102" fmla="*/ 15240 h 1102360"/>
              <a:gd name="connsiteX103" fmla="*/ 101600 w 1137927"/>
              <a:gd name="connsiteY103" fmla="*/ 30480 h 1102360"/>
              <a:gd name="connsiteX104" fmla="*/ 81280 w 1137927"/>
              <a:gd name="connsiteY104" fmla="*/ 40640 h 1102360"/>
              <a:gd name="connsiteX105" fmla="*/ 55880 w 1137927"/>
              <a:gd name="connsiteY105" fmla="*/ 86360 h 1102360"/>
              <a:gd name="connsiteX106" fmla="*/ 40640 w 1137927"/>
              <a:gd name="connsiteY106" fmla="*/ 96520 h 1102360"/>
              <a:gd name="connsiteX107" fmla="*/ 25400 w 1137927"/>
              <a:gd name="connsiteY107" fmla="*/ 142240 h 1102360"/>
              <a:gd name="connsiteX108" fmla="*/ 15240 w 1137927"/>
              <a:gd name="connsiteY108" fmla="*/ 157480 h 1102360"/>
              <a:gd name="connsiteX109" fmla="*/ 5080 w 1137927"/>
              <a:gd name="connsiteY109" fmla="*/ 177800 h 1102360"/>
              <a:gd name="connsiteX110" fmla="*/ 10160 w 1137927"/>
              <a:gd name="connsiteY110" fmla="*/ 391160 h 1102360"/>
              <a:gd name="connsiteX111" fmla="*/ 25400 w 1137927"/>
              <a:gd name="connsiteY111" fmla="*/ 447040 h 1102360"/>
              <a:gd name="connsiteX112" fmla="*/ 30480 w 1137927"/>
              <a:gd name="connsiteY112" fmla="*/ 472440 h 1102360"/>
              <a:gd name="connsiteX113" fmla="*/ 35560 w 1137927"/>
              <a:gd name="connsiteY113" fmla="*/ 492760 h 1102360"/>
              <a:gd name="connsiteX114" fmla="*/ 40640 w 1137927"/>
              <a:gd name="connsiteY114" fmla="*/ 533400 h 1102360"/>
              <a:gd name="connsiteX115" fmla="*/ 66040 w 1137927"/>
              <a:gd name="connsiteY115" fmla="*/ 599440 h 1102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137927" h="1102360">
                <a:moveTo>
                  <a:pt x="66040" y="599440"/>
                </a:moveTo>
                <a:lnTo>
                  <a:pt x="66040" y="599440"/>
                </a:lnTo>
                <a:cubicBezTo>
                  <a:pt x="67733" y="614680"/>
                  <a:pt x="68599" y="630035"/>
                  <a:pt x="71120" y="645160"/>
                </a:cubicBezTo>
                <a:cubicBezTo>
                  <a:pt x="72000" y="650442"/>
                  <a:pt x="74320" y="655386"/>
                  <a:pt x="76200" y="660400"/>
                </a:cubicBezTo>
                <a:cubicBezTo>
                  <a:pt x="79696" y="669723"/>
                  <a:pt x="88557" y="689509"/>
                  <a:pt x="91440" y="701040"/>
                </a:cubicBezTo>
                <a:cubicBezTo>
                  <a:pt x="98787" y="730427"/>
                  <a:pt x="94806" y="725216"/>
                  <a:pt x="101600" y="756920"/>
                </a:cubicBezTo>
                <a:cubicBezTo>
                  <a:pt x="104526" y="770574"/>
                  <a:pt x="108373" y="784013"/>
                  <a:pt x="111760" y="797560"/>
                </a:cubicBezTo>
                <a:lnTo>
                  <a:pt x="116840" y="817880"/>
                </a:lnTo>
                <a:cubicBezTo>
                  <a:pt x="118533" y="824653"/>
                  <a:pt x="119712" y="831576"/>
                  <a:pt x="121920" y="838200"/>
                </a:cubicBezTo>
                <a:cubicBezTo>
                  <a:pt x="131789" y="867808"/>
                  <a:pt x="124605" y="848651"/>
                  <a:pt x="147320" y="894080"/>
                </a:cubicBezTo>
                <a:cubicBezTo>
                  <a:pt x="150707" y="900853"/>
                  <a:pt x="153279" y="908099"/>
                  <a:pt x="157480" y="914400"/>
                </a:cubicBezTo>
                <a:cubicBezTo>
                  <a:pt x="165521" y="926461"/>
                  <a:pt x="173428" y="938933"/>
                  <a:pt x="182880" y="949960"/>
                </a:cubicBezTo>
                <a:cubicBezTo>
                  <a:pt x="187555" y="955415"/>
                  <a:pt x="193040" y="960120"/>
                  <a:pt x="198120" y="965200"/>
                </a:cubicBezTo>
                <a:cubicBezTo>
                  <a:pt x="210889" y="1003506"/>
                  <a:pt x="192179" y="957774"/>
                  <a:pt x="218440" y="990600"/>
                </a:cubicBezTo>
                <a:cubicBezTo>
                  <a:pt x="221785" y="994781"/>
                  <a:pt x="220175" y="1001659"/>
                  <a:pt x="223520" y="1005840"/>
                </a:cubicBezTo>
                <a:cubicBezTo>
                  <a:pt x="227334" y="1010608"/>
                  <a:pt x="234070" y="1012091"/>
                  <a:pt x="238760" y="1016000"/>
                </a:cubicBezTo>
                <a:cubicBezTo>
                  <a:pt x="244279" y="1020599"/>
                  <a:pt x="249401" y="1025721"/>
                  <a:pt x="254000" y="1031240"/>
                </a:cubicBezTo>
                <a:cubicBezTo>
                  <a:pt x="287536" y="1071483"/>
                  <a:pt x="233372" y="1017913"/>
                  <a:pt x="284480" y="1061720"/>
                </a:cubicBezTo>
                <a:cubicBezTo>
                  <a:pt x="289935" y="1066395"/>
                  <a:pt x="293482" y="1073396"/>
                  <a:pt x="299720" y="1076960"/>
                </a:cubicBezTo>
                <a:cubicBezTo>
                  <a:pt x="305782" y="1080424"/>
                  <a:pt x="313267" y="1080347"/>
                  <a:pt x="320040" y="1082040"/>
                </a:cubicBezTo>
                <a:cubicBezTo>
                  <a:pt x="325120" y="1085427"/>
                  <a:pt x="329488" y="1090269"/>
                  <a:pt x="335280" y="1092200"/>
                </a:cubicBezTo>
                <a:cubicBezTo>
                  <a:pt x="345052" y="1095457"/>
                  <a:pt x="355660" y="1095260"/>
                  <a:pt x="365760" y="1097280"/>
                </a:cubicBezTo>
                <a:cubicBezTo>
                  <a:pt x="372606" y="1098649"/>
                  <a:pt x="379307" y="1100667"/>
                  <a:pt x="386080" y="1102360"/>
                </a:cubicBezTo>
                <a:cubicBezTo>
                  <a:pt x="408093" y="1100667"/>
                  <a:pt x="430701" y="1102635"/>
                  <a:pt x="452120" y="1097280"/>
                </a:cubicBezTo>
                <a:cubicBezTo>
                  <a:pt x="459090" y="1095538"/>
                  <a:pt x="461382" y="1086025"/>
                  <a:pt x="467360" y="1082040"/>
                </a:cubicBezTo>
                <a:cubicBezTo>
                  <a:pt x="471815" y="1079070"/>
                  <a:pt x="477520" y="1078653"/>
                  <a:pt x="482600" y="1076960"/>
                </a:cubicBezTo>
                <a:cubicBezTo>
                  <a:pt x="493835" y="1065725"/>
                  <a:pt x="500927" y="1060625"/>
                  <a:pt x="508000" y="1046480"/>
                </a:cubicBezTo>
                <a:cubicBezTo>
                  <a:pt x="510395" y="1041691"/>
                  <a:pt x="511387" y="1036320"/>
                  <a:pt x="513080" y="1031240"/>
                </a:cubicBezTo>
                <a:cubicBezTo>
                  <a:pt x="514773" y="1019387"/>
                  <a:pt x="516907" y="1007588"/>
                  <a:pt x="518160" y="995680"/>
                </a:cubicBezTo>
                <a:cubicBezTo>
                  <a:pt x="520295" y="975402"/>
                  <a:pt x="519696" y="954800"/>
                  <a:pt x="523240" y="934720"/>
                </a:cubicBezTo>
                <a:cubicBezTo>
                  <a:pt x="524825" y="925740"/>
                  <a:pt x="530198" y="917858"/>
                  <a:pt x="533400" y="909320"/>
                </a:cubicBezTo>
                <a:cubicBezTo>
                  <a:pt x="535280" y="904306"/>
                  <a:pt x="535135" y="898261"/>
                  <a:pt x="538480" y="894080"/>
                </a:cubicBezTo>
                <a:cubicBezTo>
                  <a:pt x="542294" y="889312"/>
                  <a:pt x="548640" y="887307"/>
                  <a:pt x="553720" y="883920"/>
                </a:cubicBezTo>
                <a:cubicBezTo>
                  <a:pt x="555413" y="878840"/>
                  <a:pt x="555014" y="872466"/>
                  <a:pt x="558800" y="868680"/>
                </a:cubicBezTo>
                <a:cubicBezTo>
                  <a:pt x="567434" y="860046"/>
                  <a:pt x="589280" y="848360"/>
                  <a:pt x="589280" y="848360"/>
                </a:cubicBezTo>
                <a:cubicBezTo>
                  <a:pt x="606766" y="822131"/>
                  <a:pt x="589866" y="839698"/>
                  <a:pt x="624840" y="828040"/>
                </a:cubicBezTo>
                <a:cubicBezTo>
                  <a:pt x="632024" y="825645"/>
                  <a:pt x="638585" y="821637"/>
                  <a:pt x="645160" y="817880"/>
                </a:cubicBezTo>
                <a:cubicBezTo>
                  <a:pt x="650461" y="814851"/>
                  <a:pt x="654608" y="809651"/>
                  <a:pt x="660400" y="807720"/>
                </a:cubicBezTo>
                <a:cubicBezTo>
                  <a:pt x="670172" y="804463"/>
                  <a:pt x="680720" y="804333"/>
                  <a:pt x="690880" y="802640"/>
                </a:cubicBezTo>
                <a:cubicBezTo>
                  <a:pt x="707813" y="804333"/>
                  <a:pt x="725098" y="803893"/>
                  <a:pt x="741680" y="807720"/>
                </a:cubicBezTo>
                <a:cubicBezTo>
                  <a:pt x="761041" y="812188"/>
                  <a:pt x="755283" y="819685"/>
                  <a:pt x="762000" y="833120"/>
                </a:cubicBezTo>
                <a:cubicBezTo>
                  <a:pt x="764730" y="838581"/>
                  <a:pt x="768773" y="843280"/>
                  <a:pt x="772160" y="848360"/>
                </a:cubicBezTo>
                <a:cubicBezTo>
                  <a:pt x="773853" y="855133"/>
                  <a:pt x="775322" y="861967"/>
                  <a:pt x="777240" y="868680"/>
                </a:cubicBezTo>
                <a:cubicBezTo>
                  <a:pt x="778711" y="873829"/>
                  <a:pt x="782320" y="878565"/>
                  <a:pt x="782320" y="883920"/>
                </a:cubicBezTo>
                <a:cubicBezTo>
                  <a:pt x="782320" y="894220"/>
                  <a:pt x="778933" y="904240"/>
                  <a:pt x="777240" y="914400"/>
                </a:cubicBezTo>
                <a:cubicBezTo>
                  <a:pt x="780627" y="941493"/>
                  <a:pt x="782045" y="968906"/>
                  <a:pt x="787400" y="995680"/>
                </a:cubicBezTo>
                <a:cubicBezTo>
                  <a:pt x="788885" y="1003106"/>
                  <a:pt x="791502" y="1011456"/>
                  <a:pt x="797560" y="1016000"/>
                </a:cubicBezTo>
                <a:cubicBezTo>
                  <a:pt x="806128" y="1022426"/>
                  <a:pt x="819129" y="1020219"/>
                  <a:pt x="828040" y="1026160"/>
                </a:cubicBezTo>
                <a:cubicBezTo>
                  <a:pt x="833120" y="1029547"/>
                  <a:pt x="837542" y="1034234"/>
                  <a:pt x="843280" y="1036320"/>
                </a:cubicBezTo>
                <a:cubicBezTo>
                  <a:pt x="856403" y="1041092"/>
                  <a:pt x="883920" y="1046480"/>
                  <a:pt x="883920" y="1046480"/>
                </a:cubicBezTo>
                <a:cubicBezTo>
                  <a:pt x="909320" y="1043093"/>
                  <a:pt x="934844" y="1040533"/>
                  <a:pt x="960120" y="1036320"/>
                </a:cubicBezTo>
                <a:cubicBezTo>
                  <a:pt x="1009897" y="1028024"/>
                  <a:pt x="918564" y="1032739"/>
                  <a:pt x="1005840" y="1010920"/>
                </a:cubicBezTo>
                <a:lnTo>
                  <a:pt x="1026160" y="1005840"/>
                </a:lnTo>
                <a:cubicBezTo>
                  <a:pt x="1036320" y="999067"/>
                  <a:pt x="1049314" y="995289"/>
                  <a:pt x="1056640" y="985520"/>
                </a:cubicBezTo>
                <a:cubicBezTo>
                  <a:pt x="1075543" y="960316"/>
                  <a:pt x="1064835" y="969896"/>
                  <a:pt x="1087120" y="955040"/>
                </a:cubicBezTo>
                <a:cubicBezTo>
                  <a:pt x="1090507" y="949960"/>
                  <a:pt x="1092512" y="943614"/>
                  <a:pt x="1097280" y="939800"/>
                </a:cubicBezTo>
                <a:cubicBezTo>
                  <a:pt x="1101461" y="936455"/>
                  <a:pt x="1109175" y="938901"/>
                  <a:pt x="1112520" y="934720"/>
                </a:cubicBezTo>
                <a:cubicBezTo>
                  <a:pt x="1116881" y="929268"/>
                  <a:pt x="1116085" y="921216"/>
                  <a:pt x="1117600" y="914400"/>
                </a:cubicBezTo>
                <a:cubicBezTo>
                  <a:pt x="1119473" y="905971"/>
                  <a:pt x="1120408" y="897330"/>
                  <a:pt x="1122680" y="889000"/>
                </a:cubicBezTo>
                <a:cubicBezTo>
                  <a:pt x="1125498" y="878668"/>
                  <a:pt x="1132840" y="858520"/>
                  <a:pt x="1132840" y="858520"/>
                </a:cubicBezTo>
                <a:cubicBezTo>
                  <a:pt x="1128641" y="736738"/>
                  <a:pt x="1154880" y="748152"/>
                  <a:pt x="1117600" y="695960"/>
                </a:cubicBezTo>
                <a:cubicBezTo>
                  <a:pt x="1112679" y="689070"/>
                  <a:pt x="1106472" y="683041"/>
                  <a:pt x="1102360" y="675640"/>
                </a:cubicBezTo>
                <a:cubicBezTo>
                  <a:pt x="1097931" y="667669"/>
                  <a:pt x="1095402" y="658778"/>
                  <a:pt x="1092200" y="650240"/>
                </a:cubicBezTo>
                <a:cubicBezTo>
                  <a:pt x="1090320" y="645226"/>
                  <a:pt x="1091769" y="637657"/>
                  <a:pt x="1087120" y="635000"/>
                </a:cubicBezTo>
                <a:cubicBezTo>
                  <a:pt x="1078177" y="629890"/>
                  <a:pt x="1066633" y="632418"/>
                  <a:pt x="1056640" y="629920"/>
                </a:cubicBezTo>
                <a:cubicBezTo>
                  <a:pt x="1046250" y="627323"/>
                  <a:pt x="1036550" y="622357"/>
                  <a:pt x="1026160" y="619760"/>
                </a:cubicBezTo>
                <a:cubicBezTo>
                  <a:pt x="1000645" y="613381"/>
                  <a:pt x="1012464" y="616888"/>
                  <a:pt x="990600" y="609600"/>
                </a:cubicBezTo>
                <a:cubicBezTo>
                  <a:pt x="983827" y="604520"/>
                  <a:pt x="978141" y="597504"/>
                  <a:pt x="970280" y="594360"/>
                </a:cubicBezTo>
                <a:cubicBezTo>
                  <a:pt x="888449" y="561628"/>
                  <a:pt x="973522" y="606455"/>
                  <a:pt x="924560" y="584200"/>
                </a:cubicBezTo>
                <a:cubicBezTo>
                  <a:pt x="862094" y="555807"/>
                  <a:pt x="904312" y="570677"/>
                  <a:pt x="868680" y="558800"/>
                </a:cubicBezTo>
                <a:cubicBezTo>
                  <a:pt x="863600" y="552027"/>
                  <a:pt x="857927" y="545660"/>
                  <a:pt x="853440" y="538480"/>
                </a:cubicBezTo>
                <a:cubicBezTo>
                  <a:pt x="849426" y="532058"/>
                  <a:pt x="848635" y="523515"/>
                  <a:pt x="843280" y="518160"/>
                </a:cubicBezTo>
                <a:cubicBezTo>
                  <a:pt x="839494" y="514374"/>
                  <a:pt x="833120" y="514773"/>
                  <a:pt x="828040" y="513080"/>
                </a:cubicBezTo>
                <a:cubicBezTo>
                  <a:pt x="821267" y="502920"/>
                  <a:pt x="811581" y="494184"/>
                  <a:pt x="807720" y="482600"/>
                </a:cubicBezTo>
                <a:lnTo>
                  <a:pt x="797560" y="452120"/>
                </a:lnTo>
                <a:cubicBezTo>
                  <a:pt x="795867" y="447040"/>
                  <a:pt x="795693" y="441164"/>
                  <a:pt x="792480" y="436880"/>
                </a:cubicBezTo>
                <a:lnTo>
                  <a:pt x="777240" y="416560"/>
                </a:lnTo>
                <a:cubicBezTo>
                  <a:pt x="775547" y="411480"/>
                  <a:pt x="773631" y="406469"/>
                  <a:pt x="772160" y="401320"/>
                </a:cubicBezTo>
                <a:cubicBezTo>
                  <a:pt x="768789" y="389522"/>
                  <a:pt x="763746" y="366948"/>
                  <a:pt x="762000" y="355600"/>
                </a:cubicBezTo>
                <a:cubicBezTo>
                  <a:pt x="757065" y="323520"/>
                  <a:pt x="758829" y="317514"/>
                  <a:pt x="751840" y="289560"/>
                </a:cubicBezTo>
                <a:cubicBezTo>
                  <a:pt x="748674" y="276895"/>
                  <a:pt x="743062" y="265308"/>
                  <a:pt x="736600" y="254000"/>
                </a:cubicBezTo>
                <a:cubicBezTo>
                  <a:pt x="733571" y="248699"/>
                  <a:pt x="729469" y="244061"/>
                  <a:pt x="726440" y="238760"/>
                </a:cubicBezTo>
                <a:cubicBezTo>
                  <a:pt x="722683" y="232185"/>
                  <a:pt x="721635" y="223795"/>
                  <a:pt x="716280" y="218440"/>
                </a:cubicBezTo>
                <a:cubicBezTo>
                  <a:pt x="709298" y="211458"/>
                  <a:pt x="699347" y="208280"/>
                  <a:pt x="690880" y="203200"/>
                </a:cubicBezTo>
                <a:cubicBezTo>
                  <a:pt x="687493" y="198120"/>
                  <a:pt x="685800" y="191347"/>
                  <a:pt x="680720" y="187960"/>
                </a:cubicBezTo>
                <a:cubicBezTo>
                  <a:pt x="674911" y="184087"/>
                  <a:pt x="666937" y="185331"/>
                  <a:pt x="660400" y="182880"/>
                </a:cubicBezTo>
                <a:cubicBezTo>
                  <a:pt x="653309" y="180221"/>
                  <a:pt x="646574" y="176616"/>
                  <a:pt x="640080" y="172720"/>
                </a:cubicBezTo>
                <a:cubicBezTo>
                  <a:pt x="629609" y="166438"/>
                  <a:pt x="620522" y="157861"/>
                  <a:pt x="609600" y="152400"/>
                </a:cubicBezTo>
                <a:cubicBezTo>
                  <a:pt x="603355" y="149278"/>
                  <a:pt x="595993" y="149238"/>
                  <a:pt x="589280" y="147320"/>
                </a:cubicBezTo>
                <a:cubicBezTo>
                  <a:pt x="584131" y="145849"/>
                  <a:pt x="578962" y="144349"/>
                  <a:pt x="574040" y="142240"/>
                </a:cubicBezTo>
                <a:cubicBezTo>
                  <a:pt x="537234" y="126466"/>
                  <a:pt x="571138" y="135564"/>
                  <a:pt x="528320" y="127000"/>
                </a:cubicBezTo>
                <a:lnTo>
                  <a:pt x="497840" y="106680"/>
                </a:lnTo>
                <a:lnTo>
                  <a:pt x="482600" y="96520"/>
                </a:lnTo>
                <a:cubicBezTo>
                  <a:pt x="463033" y="67169"/>
                  <a:pt x="483541" y="93698"/>
                  <a:pt x="457200" y="71120"/>
                </a:cubicBezTo>
                <a:cubicBezTo>
                  <a:pt x="426519" y="44822"/>
                  <a:pt x="449643" y="55054"/>
                  <a:pt x="421640" y="45720"/>
                </a:cubicBezTo>
                <a:cubicBezTo>
                  <a:pt x="416560" y="40640"/>
                  <a:pt x="412680" y="33969"/>
                  <a:pt x="406400" y="30480"/>
                </a:cubicBezTo>
                <a:cubicBezTo>
                  <a:pt x="397038" y="25279"/>
                  <a:pt x="386080" y="23707"/>
                  <a:pt x="375920" y="20320"/>
                </a:cubicBezTo>
                <a:lnTo>
                  <a:pt x="345440" y="10160"/>
                </a:lnTo>
                <a:cubicBezTo>
                  <a:pt x="340360" y="8467"/>
                  <a:pt x="335395" y="6379"/>
                  <a:pt x="330200" y="5080"/>
                </a:cubicBezTo>
                <a:lnTo>
                  <a:pt x="309880" y="0"/>
                </a:lnTo>
                <a:cubicBezTo>
                  <a:pt x="270933" y="1693"/>
                  <a:pt x="231909" y="2090"/>
                  <a:pt x="193040" y="5080"/>
                </a:cubicBezTo>
                <a:cubicBezTo>
                  <a:pt x="187701" y="5491"/>
                  <a:pt x="182949" y="8689"/>
                  <a:pt x="177800" y="10160"/>
                </a:cubicBezTo>
                <a:cubicBezTo>
                  <a:pt x="171087" y="12078"/>
                  <a:pt x="164253" y="13547"/>
                  <a:pt x="157480" y="15240"/>
                </a:cubicBezTo>
                <a:cubicBezTo>
                  <a:pt x="124616" y="37150"/>
                  <a:pt x="162308" y="15303"/>
                  <a:pt x="101600" y="30480"/>
                </a:cubicBezTo>
                <a:cubicBezTo>
                  <a:pt x="94253" y="32317"/>
                  <a:pt x="88053" y="37253"/>
                  <a:pt x="81280" y="40640"/>
                </a:cubicBezTo>
                <a:cubicBezTo>
                  <a:pt x="75986" y="56521"/>
                  <a:pt x="70852" y="76378"/>
                  <a:pt x="55880" y="86360"/>
                </a:cubicBezTo>
                <a:lnTo>
                  <a:pt x="40640" y="96520"/>
                </a:lnTo>
                <a:cubicBezTo>
                  <a:pt x="17554" y="131149"/>
                  <a:pt x="43651" y="87487"/>
                  <a:pt x="25400" y="142240"/>
                </a:cubicBezTo>
                <a:cubicBezTo>
                  <a:pt x="23469" y="148032"/>
                  <a:pt x="18269" y="152179"/>
                  <a:pt x="15240" y="157480"/>
                </a:cubicBezTo>
                <a:cubicBezTo>
                  <a:pt x="11483" y="164055"/>
                  <a:pt x="8467" y="171027"/>
                  <a:pt x="5080" y="177800"/>
                </a:cubicBezTo>
                <a:cubicBezTo>
                  <a:pt x="-1041" y="300218"/>
                  <a:pt x="-3982" y="263879"/>
                  <a:pt x="10160" y="391160"/>
                </a:cubicBezTo>
                <a:cubicBezTo>
                  <a:pt x="13254" y="419007"/>
                  <a:pt x="17578" y="418359"/>
                  <a:pt x="25400" y="447040"/>
                </a:cubicBezTo>
                <a:cubicBezTo>
                  <a:pt x="27672" y="455370"/>
                  <a:pt x="28607" y="464011"/>
                  <a:pt x="30480" y="472440"/>
                </a:cubicBezTo>
                <a:cubicBezTo>
                  <a:pt x="31995" y="479256"/>
                  <a:pt x="34412" y="485873"/>
                  <a:pt x="35560" y="492760"/>
                </a:cubicBezTo>
                <a:cubicBezTo>
                  <a:pt x="37804" y="506226"/>
                  <a:pt x="38396" y="519934"/>
                  <a:pt x="40640" y="533400"/>
                </a:cubicBezTo>
                <a:cubicBezTo>
                  <a:pt x="51796" y="600338"/>
                  <a:pt x="61807" y="588433"/>
                  <a:pt x="66040" y="599440"/>
                </a:cubicBezTo>
                <a:close/>
              </a:path>
            </a:pathLst>
          </a:cu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9121BEC-3E18-4AB8-B8A7-19EFD5DD04D7}"/>
              </a:ext>
            </a:extLst>
          </p:cNvPr>
          <p:cNvSpPr txBox="1"/>
          <p:nvPr/>
        </p:nvSpPr>
        <p:spPr>
          <a:xfrm>
            <a:off x="6248401" y="2553603"/>
            <a:ext cx="5545507" cy="1107996"/>
          </a:xfrm>
          <a:prstGeom prst="rect">
            <a:avLst/>
          </a:prstGeom>
          <a:noFill/>
        </p:spPr>
        <p:txBody>
          <a:bodyPr wrap="square" rtlCol="0">
            <a:spAutoFit/>
          </a:bodyPr>
          <a:lstStyle/>
          <a:p>
            <a:pPr marL="285750" indent="-285750">
              <a:buFont typeface="Arial" panose="020B0604020202020204" pitchFamily="34" charset="0"/>
              <a:buChar char="•"/>
            </a:pPr>
            <a:r>
              <a:rPr lang="en-US" sz="2400" b="1"/>
              <a:t>Project Goal: </a:t>
            </a:r>
            <a:r>
              <a:rPr lang="en-US" sz="2400"/>
              <a:t>Improve Lake Ripley Water Quality</a:t>
            </a:r>
          </a:p>
          <a:p>
            <a:endParaRPr lang="en-US"/>
          </a:p>
        </p:txBody>
      </p:sp>
      <p:sp>
        <p:nvSpPr>
          <p:cNvPr id="22" name="TextBox 21">
            <a:extLst>
              <a:ext uri="{FF2B5EF4-FFF2-40B4-BE49-F238E27FC236}">
                <a16:creationId xmlns:a16="http://schemas.microsoft.com/office/drawing/2014/main" id="{E92F79BF-B435-4C6C-A09F-C78121FD79AC}"/>
              </a:ext>
            </a:extLst>
          </p:cNvPr>
          <p:cNvSpPr txBox="1"/>
          <p:nvPr/>
        </p:nvSpPr>
        <p:spPr>
          <a:xfrm>
            <a:off x="6248401" y="3639044"/>
            <a:ext cx="6305180" cy="738664"/>
          </a:xfrm>
          <a:prstGeom prst="rect">
            <a:avLst/>
          </a:prstGeom>
          <a:noFill/>
        </p:spPr>
        <p:txBody>
          <a:bodyPr wrap="square" rtlCol="0">
            <a:spAutoFit/>
          </a:bodyPr>
          <a:lstStyle/>
          <a:p>
            <a:pPr marL="285750" indent="-285750">
              <a:buFont typeface="Arial" panose="020B0604020202020204" pitchFamily="34" charset="0"/>
              <a:buChar char="•"/>
            </a:pPr>
            <a:r>
              <a:rPr lang="en-US" sz="2400" b="1"/>
              <a:t>Project Site:</a:t>
            </a:r>
            <a:r>
              <a:rPr lang="en-US" sz="2400"/>
              <a:t> LRMD Preserve</a:t>
            </a:r>
          </a:p>
          <a:p>
            <a:endParaRPr lang="en-US"/>
          </a:p>
        </p:txBody>
      </p:sp>
      <p:sp>
        <p:nvSpPr>
          <p:cNvPr id="23" name="TextBox 22">
            <a:extLst>
              <a:ext uri="{FF2B5EF4-FFF2-40B4-BE49-F238E27FC236}">
                <a16:creationId xmlns:a16="http://schemas.microsoft.com/office/drawing/2014/main" id="{68D97E88-9C62-45F5-BCA6-DD630762E084}"/>
              </a:ext>
            </a:extLst>
          </p:cNvPr>
          <p:cNvSpPr txBox="1"/>
          <p:nvPr/>
        </p:nvSpPr>
        <p:spPr>
          <a:xfrm>
            <a:off x="6196175" y="4408283"/>
            <a:ext cx="5671975" cy="1477328"/>
          </a:xfrm>
          <a:prstGeom prst="rect">
            <a:avLst/>
          </a:prstGeom>
          <a:noFill/>
        </p:spPr>
        <p:txBody>
          <a:bodyPr wrap="square" rtlCol="0">
            <a:spAutoFit/>
          </a:bodyPr>
          <a:lstStyle/>
          <a:p>
            <a:pPr marL="342900" indent="-342900">
              <a:buFont typeface="Arial" panose="020B0604020202020204" pitchFamily="34" charset="0"/>
              <a:buChar char="•"/>
            </a:pPr>
            <a:r>
              <a:rPr lang="en-US" sz="2400" b="1"/>
              <a:t>Project Scope: </a:t>
            </a:r>
            <a:r>
              <a:rPr lang="en-US" sz="2400"/>
              <a:t>Manipulate tributary stream to achieve water quality goals</a:t>
            </a:r>
          </a:p>
          <a:p>
            <a:endParaRPr lang="en-US"/>
          </a:p>
        </p:txBody>
      </p:sp>
      <p:grpSp>
        <p:nvGrpSpPr>
          <p:cNvPr id="24" name="Group 23">
            <a:extLst>
              <a:ext uri="{FF2B5EF4-FFF2-40B4-BE49-F238E27FC236}">
                <a16:creationId xmlns:a16="http://schemas.microsoft.com/office/drawing/2014/main" id="{2697FE50-AF0D-4834-B7A6-C744B09B16D8}"/>
              </a:ext>
            </a:extLst>
          </p:cNvPr>
          <p:cNvGrpSpPr/>
          <p:nvPr/>
        </p:nvGrpSpPr>
        <p:grpSpPr>
          <a:xfrm>
            <a:off x="8309113" y="5913783"/>
            <a:ext cx="3831535" cy="869674"/>
            <a:chOff x="8309113" y="5913783"/>
            <a:chExt cx="3831535" cy="869674"/>
          </a:xfrm>
        </p:grpSpPr>
        <p:sp>
          <p:nvSpPr>
            <p:cNvPr id="25" name="Rectangle 24">
              <a:extLst>
                <a:ext uri="{FF2B5EF4-FFF2-40B4-BE49-F238E27FC236}">
                  <a16:creationId xmlns:a16="http://schemas.microsoft.com/office/drawing/2014/main" id="{BAC1ADC3-2DD5-4BB7-BD0A-EE29BE256631}"/>
                </a:ext>
              </a:extLst>
            </p:cNvPr>
            <p:cNvSpPr/>
            <p:nvPr/>
          </p:nvSpPr>
          <p:spPr>
            <a:xfrm>
              <a:off x="8309113" y="5913783"/>
              <a:ext cx="3831535" cy="86967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descr="A picture containing icon&#10;&#10;Description automatically generated">
              <a:extLst>
                <a:ext uri="{FF2B5EF4-FFF2-40B4-BE49-F238E27FC236}">
                  <a16:creationId xmlns:a16="http://schemas.microsoft.com/office/drawing/2014/main" id="{5C337A32-88B1-4F33-8686-A966A285E54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71490" y="5997659"/>
              <a:ext cx="3731172" cy="669845"/>
            </a:xfrm>
            <a:prstGeom prst="rect">
              <a:avLst/>
            </a:prstGeom>
          </p:spPr>
        </p:pic>
      </p:grpSp>
    </p:spTree>
    <p:extLst>
      <p:ext uri="{BB962C8B-B14F-4D97-AF65-F5344CB8AC3E}">
        <p14:creationId xmlns:p14="http://schemas.microsoft.com/office/powerpoint/2010/main" val="1766683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2" presetClass="entr" presetSubtype="4"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additive="base">
                                        <p:cTn id="9" dur="500" fill="hold"/>
                                        <p:tgtEl>
                                          <p:spTgt spid="8"/>
                                        </p:tgtEl>
                                        <p:attrNameLst>
                                          <p:attrName>ppt_x</p:attrName>
                                        </p:attrNameLst>
                                      </p:cBhvr>
                                      <p:tavLst>
                                        <p:tav tm="0">
                                          <p:val>
                                            <p:strVal val="#ppt_x"/>
                                          </p:val>
                                        </p:tav>
                                        <p:tav tm="100000">
                                          <p:val>
                                            <p:strVal val="#ppt_x"/>
                                          </p:val>
                                        </p:tav>
                                      </p:tavLst>
                                    </p:anim>
                                    <p:anim calcmode="lin" valueType="num">
                                      <p:cBhvr additive="base">
                                        <p:cTn id="1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2" presetClass="entr" presetSubtype="4"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2" presetClass="entr" presetSubtype="4"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ppt_x"/>
                                          </p:val>
                                        </p:tav>
                                        <p:tav tm="100000">
                                          <p:val>
                                            <p:strVal val="#ppt_x"/>
                                          </p:val>
                                        </p:tav>
                                      </p:tavLst>
                                    </p:anim>
                                    <p:anim calcmode="lin" valueType="num">
                                      <p:cBhvr additive="base">
                                        <p:cTn id="40" dur="500" fill="hold"/>
                                        <p:tgtEl>
                                          <p:spTgt spid="1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ppt_x"/>
                                          </p:val>
                                        </p:tav>
                                        <p:tav tm="100000">
                                          <p:val>
                                            <p:strVal val="#ppt_x"/>
                                          </p:val>
                                        </p:tav>
                                      </p:tavLst>
                                    </p:anim>
                                    <p:anim calcmode="lin" valueType="num">
                                      <p:cBhvr additive="base">
                                        <p:cTn id="48" dur="500" fill="hold"/>
                                        <p:tgtEl>
                                          <p:spTgt spid="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ppt_x"/>
                                          </p:val>
                                        </p:tav>
                                        <p:tav tm="100000">
                                          <p:val>
                                            <p:strVal val="#ppt_x"/>
                                          </p:val>
                                        </p:tav>
                                      </p:tavLst>
                                    </p:anim>
                                    <p:anim calcmode="lin" valueType="num">
                                      <p:cBhvr additive="base">
                                        <p:cTn id="56" dur="500" fill="hold"/>
                                        <p:tgtEl>
                                          <p:spTgt spid="19"/>
                                        </p:tgtEl>
                                        <p:attrNameLst>
                                          <p:attrName>ppt_y</p:attrName>
                                        </p:attrNameLst>
                                      </p:cBhvr>
                                      <p:tavLst>
                                        <p:tav tm="0">
                                          <p:val>
                                            <p:strVal val="1+#ppt_h/2"/>
                                          </p:val>
                                        </p:tav>
                                        <p:tav tm="100000">
                                          <p:val>
                                            <p:strVal val="#ppt_y"/>
                                          </p:val>
                                        </p:tav>
                                      </p:tavLst>
                                    </p:anim>
                                  </p:childTnLst>
                                </p:cTn>
                              </p:par>
                              <p:par>
                                <p:cTn id="57" presetID="1"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animBg="1"/>
      <p:bldP spid="8" grpId="0" animBg="1"/>
      <p:bldP spid="12" grpId="0" animBg="1"/>
      <p:bldP spid="14" grpId="0" animBg="1"/>
      <p:bldP spid="15" grpId="0" animBg="1"/>
      <p:bldP spid="16" grpId="0" animBg="1"/>
      <p:bldP spid="17" grpId="0" animBg="1"/>
      <p:bldP spid="18" grpId="0" animBg="1"/>
      <p:bldP spid="19" grpId="0" animBg="1"/>
      <p:bldP spid="20" grpId="0" animBg="1"/>
      <p:bldP spid="21" grpId="0"/>
      <p:bldP spid="22"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98C54-2A09-4861-868B-21A66E86202D}"/>
              </a:ext>
            </a:extLst>
          </p:cNvPr>
          <p:cNvSpPr>
            <a:spLocks noGrp="1"/>
          </p:cNvSpPr>
          <p:nvPr>
            <p:ph type="title"/>
          </p:nvPr>
        </p:nvSpPr>
        <p:spPr>
          <a:xfrm>
            <a:off x="646111" y="366993"/>
            <a:ext cx="9404723" cy="1400530"/>
          </a:xfrm>
        </p:spPr>
        <p:txBody>
          <a:bodyPr/>
          <a:lstStyle/>
          <a:p>
            <a:r>
              <a:rPr lang="en-US"/>
              <a:t>Project Background</a:t>
            </a:r>
          </a:p>
        </p:txBody>
      </p:sp>
      <p:pic>
        <p:nvPicPr>
          <p:cNvPr id="5" name="Content Placeholder 4" descr="Text&#10;&#10;Description automatically generated">
            <a:extLst>
              <a:ext uri="{FF2B5EF4-FFF2-40B4-BE49-F238E27FC236}">
                <a16:creationId xmlns:a16="http://schemas.microsoft.com/office/drawing/2014/main" id="{6751C57E-BA21-42E0-A9F9-F852ECA849C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576746" y="1"/>
            <a:ext cx="2615253" cy="1140372"/>
          </a:xfrm>
        </p:spPr>
      </p:pic>
      <p:grpSp>
        <p:nvGrpSpPr>
          <p:cNvPr id="6" name="Group 5">
            <a:extLst>
              <a:ext uri="{FF2B5EF4-FFF2-40B4-BE49-F238E27FC236}">
                <a16:creationId xmlns:a16="http://schemas.microsoft.com/office/drawing/2014/main" id="{0B43CBEE-7625-4E8A-869E-CD735B8F30B7}"/>
              </a:ext>
            </a:extLst>
          </p:cNvPr>
          <p:cNvGrpSpPr/>
          <p:nvPr/>
        </p:nvGrpSpPr>
        <p:grpSpPr>
          <a:xfrm>
            <a:off x="8309113" y="5913783"/>
            <a:ext cx="3831535" cy="869674"/>
            <a:chOff x="8309113" y="5913783"/>
            <a:chExt cx="3831535" cy="869674"/>
          </a:xfrm>
        </p:grpSpPr>
        <p:sp>
          <p:nvSpPr>
            <p:cNvPr id="8" name="Rectangle 7">
              <a:extLst>
                <a:ext uri="{FF2B5EF4-FFF2-40B4-BE49-F238E27FC236}">
                  <a16:creationId xmlns:a16="http://schemas.microsoft.com/office/drawing/2014/main" id="{C7011FF4-F1DC-4D99-851C-48237F0BA163}"/>
                </a:ext>
              </a:extLst>
            </p:cNvPr>
            <p:cNvSpPr/>
            <p:nvPr/>
          </p:nvSpPr>
          <p:spPr>
            <a:xfrm>
              <a:off x="8309113" y="5913783"/>
              <a:ext cx="3831535" cy="86967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icon&#10;&#10;Description automatically generated">
              <a:extLst>
                <a:ext uri="{FF2B5EF4-FFF2-40B4-BE49-F238E27FC236}">
                  <a16:creationId xmlns:a16="http://schemas.microsoft.com/office/drawing/2014/main" id="{7DFD708A-7514-417B-B391-6FA1227842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71490" y="5997659"/>
              <a:ext cx="3731172" cy="669845"/>
            </a:xfrm>
            <a:prstGeom prst="rect">
              <a:avLst/>
            </a:prstGeom>
          </p:spPr>
        </p:pic>
      </p:grpSp>
      <p:pic>
        <p:nvPicPr>
          <p:cNvPr id="4" name="Picture 3" descr="A stream of water running through a grassy field&#10;&#10;Description automatically generated with low confidence">
            <a:extLst>
              <a:ext uri="{FF2B5EF4-FFF2-40B4-BE49-F238E27FC236}">
                <a16:creationId xmlns:a16="http://schemas.microsoft.com/office/drawing/2014/main" id="{83C84B93-DC90-456A-B094-EEE8FD2E05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342" y="1131547"/>
            <a:ext cx="4112225" cy="5482967"/>
          </a:xfrm>
          <a:prstGeom prst="rect">
            <a:avLst/>
          </a:prstGeom>
        </p:spPr>
      </p:pic>
      <p:pic>
        <p:nvPicPr>
          <p:cNvPr id="11" name="Picture 10" descr="A picture containing grass, sky, outdoor, field&#10;&#10;Description automatically generated">
            <a:extLst>
              <a:ext uri="{FF2B5EF4-FFF2-40B4-BE49-F238E27FC236}">
                <a16:creationId xmlns:a16="http://schemas.microsoft.com/office/drawing/2014/main" id="{57232859-6C83-4D97-8ABA-1BED2F50C4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78735" y="1177443"/>
            <a:ext cx="6260756" cy="4694402"/>
          </a:xfrm>
          <a:prstGeom prst="rect">
            <a:avLst/>
          </a:prstGeom>
        </p:spPr>
      </p:pic>
    </p:spTree>
    <p:extLst>
      <p:ext uri="{BB962C8B-B14F-4D97-AF65-F5344CB8AC3E}">
        <p14:creationId xmlns:p14="http://schemas.microsoft.com/office/powerpoint/2010/main" val="118083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98C54-2A09-4861-868B-21A66E86202D}"/>
              </a:ext>
            </a:extLst>
          </p:cNvPr>
          <p:cNvSpPr>
            <a:spLocks noGrp="1"/>
          </p:cNvSpPr>
          <p:nvPr>
            <p:ph type="title"/>
          </p:nvPr>
        </p:nvSpPr>
        <p:spPr/>
        <p:txBody>
          <a:bodyPr/>
          <a:lstStyle/>
          <a:p>
            <a:r>
              <a:rPr lang="en-US"/>
              <a:t>Project Scope</a:t>
            </a:r>
          </a:p>
        </p:txBody>
      </p:sp>
      <p:pic>
        <p:nvPicPr>
          <p:cNvPr id="5" name="Content Placeholder 4" descr="Text&#10;&#10;Description automatically generated">
            <a:extLst>
              <a:ext uri="{FF2B5EF4-FFF2-40B4-BE49-F238E27FC236}">
                <a16:creationId xmlns:a16="http://schemas.microsoft.com/office/drawing/2014/main" id="{6751C57E-BA21-42E0-A9F9-F852ECA849C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576746" y="1"/>
            <a:ext cx="2615253" cy="1140372"/>
          </a:xfrm>
        </p:spPr>
      </p:pic>
      <p:sp>
        <p:nvSpPr>
          <p:cNvPr id="4" name="TextBox 3">
            <a:extLst>
              <a:ext uri="{FF2B5EF4-FFF2-40B4-BE49-F238E27FC236}">
                <a16:creationId xmlns:a16="http://schemas.microsoft.com/office/drawing/2014/main" id="{11BE3329-F756-4165-999E-54318AD370B2}"/>
              </a:ext>
            </a:extLst>
          </p:cNvPr>
          <p:cNvSpPr txBox="1"/>
          <p:nvPr/>
        </p:nvSpPr>
        <p:spPr>
          <a:xfrm>
            <a:off x="561975" y="1495425"/>
            <a:ext cx="10983914" cy="4524315"/>
          </a:xfrm>
          <a:prstGeom prst="rect">
            <a:avLst/>
          </a:prstGeom>
          <a:noFill/>
        </p:spPr>
        <p:txBody>
          <a:bodyPr wrap="square" rtlCol="0">
            <a:spAutoFit/>
          </a:bodyPr>
          <a:lstStyle/>
          <a:p>
            <a:pPr marL="285750" indent="-285750">
              <a:buFont typeface="Arial" panose="020B0604020202020204" pitchFamily="34" charset="0"/>
              <a:buChar char="•"/>
            </a:pPr>
            <a:r>
              <a:rPr lang="en-US" sz="2400" b="1"/>
              <a:t>Environmental Engineering: </a:t>
            </a:r>
            <a:endParaRPr lang="en-US" sz="2400"/>
          </a:p>
          <a:p>
            <a:pPr marL="742950" lvl="1" indent="-285750">
              <a:buFont typeface="Arial" panose="020B0604020202020204" pitchFamily="34" charset="0"/>
              <a:buChar char="•"/>
            </a:pPr>
            <a:r>
              <a:rPr lang="en-US" sz="2400"/>
              <a:t>Optimize Lake Water Quality</a:t>
            </a:r>
          </a:p>
          <a:p>
            <a:pPr marL="742950" lvl="1" indent="-285750">
              <a:buFont typeface="Arial" panose="020B0604020202020204" pitchFamily="34" charset="0"/>
              <a:buChar char="•"/>
            </a:pPr>
            <a:r>
              <a:rPr lang="en-US" sz="2400"/>
              <a:t>Removal of Nutrients from Tributary Stream</a:t>
            </a:r>
          </a:p>
          <a:p>
            <a:pPr marL="285750" indent="-285750">
              <a:buFont typeface="Arial" panose="020B0604020202020204" pitchFamily="34" charset="0"/>
              <a:buChar char="•"/>
            </a:pPr>
            <a:r>
              <a:rPr lang="en-US" sz="2400" b="1"/>
              <a:t>Geological Engineering:</a:t>
            </a:r>
          </a:p>
          <a:p>
            <a:pPr marL="742950" lvl="1" indent="-285750">
              <a:buFont typeface="Arial" panose="020B0604020202020204" pitchFamily="34" charset="0"/>
              <a:buChar char="•"/>
            </a:pPr>
            <a:r>
              <a:rPr lang="en-US" sz="2400"/>
              <a:t>Construction Phase Planned for Winter 2022 to Minimize Subsurface Impact</a:t>
            </a:r>
          </a:p>
          <a:p>
            <a:pPr marL="285750" indent="-285750">
              <a:buFont typeface="Arial" panose="020B0604020202020204" pitchFamily="34" charset="0"/>
              <a:buChar char="•"/>
            </a:pPr>
            <a:r>
              <a:rPr lang="en-US" sz="2400" b="1"/>
              <a:t>Hydrological Engineering:</a:t>
            </a:r>
          </a:p>
          <a:p>
            <a:pPr marL="742950" lvl="1" indent="-285750">
              <a:buFont typeface="Arial" panose="020B0604020202020204" pitchFamily="34" charset="0"/>
              <a:buChar char="•"/>
            </a:pPr>
            <a:r>
              <a:rPr lang="en-US" sz="2400"/>
              <a:t>Redirect Flow from Tributary into Preserve to Accomplish Environmental Goals</a:t>
            </a:r>
          </a:p>
          <a:p>
            <a:pPr marL="742950" lvl="1" indent="-285750">
              <a:buFont typeface="Arial" panose="020B0604020202020204" pitchFamily="34" charset="0"/>
              <a:buChar char="•"/>
            </a:pPr>
            <a:r>
              <a:rPr lang="en-US" sz="2400"/>
              <a:t>Increase Residence Time of Flow in Preserve</a:t>
            </a:r>
          </a:p>
          <a:p>
            <a:pPr marL="285750" indent="-285750">
              <a:buFont typeface="Arial" panose="020B0604020202020204" pitchFamily="34" charset="0"/>
              <a:buChar char="•"/>
            </a:pPr>
            <a:r>
              <a:rPr lang="en-US" sz="2400" b="1"/>
              <a:t>Surveying and Geospatial Engineering:</a:t>
            </a:r>
          </a:p>
          <a:p>
            <a:pPr marL="742950" lvl="1" indent="-285750">
              <a:buFont typeface="Arial" panose="020B0604020202020204" pitchFamily="34" charset="0"/>
              <a:buChar char="•"/>
            </a:pPr>
            <a:r>
              <a:rPr lang="en-US" sz="2400"/>
              <a:t>Manipulation of Existing Elevations to Minimize Required Excavation</a:t>
            </a:r>
          </a:p>
        </p:txBody>
      </p:sp>
      <p:grpSp>
        <p:nvGrpSpPr>
          <p:cNvPr id="6" name="Group 5">
            <a:extLst>
              <a:ext uri="{FF2B5EF4-FFF2-40B4-BE49-F238E27FC236}">
                <a16:creationId xmlns:a16="http://schemas.microsoft.com/office/drawing/2014/main" id="{D1FCA762-CBF0-4931-BAF3-8A624D879A93}"/>
              </a:ext>
            </a:extLst>
          </p:cNvPr>
          <p:cNvGrpSpPr/>
          <p:nvPr/>
        </p:nvGrpSpPr>
        <p:grpSpPr>
          <a:xfrm>
            <a:off x="8309113" y="5913783"/>
            <a:ext cx="3831535" cy="869674"/>
            <a:chOff x="8309113" y="5913783"/>
            <a:chExt cx="3831535" cy="869674"/>
          </a:xfrm>
        </p:grpSpPr>
        <p:sp>
          <p:nvSpPr>
            <p:cNvPr id="8" name="Rectangle 7">
              <a:extLst>
                <a:ext uri="{FF2B5EF4-FFF2-40B4-BE49-F238E27FC236}">
                  <a16:creationId xmlns:a16="http://schemas.microsoft.com/office/drawing/2014/main" id="{E278BCD4-59FB-4BB0-9FD0-08DE5088BCE0}"/>
                </a:ext>
              </a:extLst>
            </p:cNvPr>
            <p:cNvSpPr/>
            <p:nvPr/>
          </p:nvSpPr>
          <p:spPr>
            <a:xfrm>
              <a:off x="8309113" y="5913783"/>
              <a:ext cx="3831535" cy="86967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icon&#10;&#10;Description automatically generated">
              <a:extLst>
                <a:ext uri="{FF2B5EF4-FFF2-40B4-BE49-F238E27FC236}">
                  <a16:creationId xmlns:a16="http://schemas.microsoft.com/office/drawing/2014/main" id="{1C0C7CA2-627C-41DE-B530-359C0A0994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71490" y="5997659"/>
              <a:ext cx="3731172" cy="669845"/>
            </a:xfrm>
            <a:prstGeom prst="rect">
              <a:avLst/>
            </a:prstGeom>
          </p:spPr>
        </p:pic>
      </p:grpSp>
    </p:spTree>
    <p:extLst>
      <p:ext uri="{BB962C8B-B14F-4D97-AF65-F5344CB8AC3E}">
        <p14:creationId xmlns:p14="http://schemas.microsoft.com/office/powerpoint/2010/main" val="416004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98C54-2A09-4861-868B-21A66E86202D}"/>
              </a:ext>
            </a:extLst>
          </p:cNvPr>
          <p:cNvSpPr>
            <a:spLocks noGrp="1"/>
          </p:cNvSpPr>
          <p:nvPr>
            <p:ph type="title"/>
          </p:nvPr>
        </p:nvSpPr>
        <p:spPr/>
        <p:txBody>
          <a:bodyPr/>
          <a:lstStyle/>
          <a:p>
            <a:r>
              <a:rPr lang="en-US"/>
              <a:t>Proposed Alternative Summary</a:t>
            </a:r>
          </a:p>
        </p:txBody>
      </p:sp>
      <p:pic>
        <p:nvPicPr>
          <p:cNvPr id="5" name="Content Placeholder 4" descr="Text&#10;&#10;Description automatically generated">
            <a:extLst>
              <a:ext uri="{FF2B5EF4-FFF2-40B4-BE49-F238E27FC236}">
                <a16:creationId xmlns:a16="http://schemas.microsoft.com/office/drawing/2014/main" id="{6751C57E-BA21-42E0-A9F9-F852ECA849C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576746" y="1"/>
            <a:ext cx="2615253" cy="1140372"/>
          </a:xfrm>
        </p:spPr>
      </p:pic>
      <p:sp>
        <p:nvSpPr>
          <p:cNvPr id="6" name="TextBox 5">
            <a:extLst>
              <a:ext uri="{FF2B5EF4-FFF2-40B4-BE49-F238E27FC236}">
                <a16:creationId xmlns:a16="http://schemas.microsoft.com/office/drawing/2014/main" id="{DDC07360-CCF3-44C2-BCC4-2CA032CAB720}"/>
              </a:ext>
            </a:extLst>
          </p:cNvPr>
          <p:cNvSpPr txBox="1"/>
          <p:nvPr/>
        </p:nvSpPr>
        <p:spPr>
          <a:xfrm>
            <a:off x="65903" y="1720840"/>
            <a:ext cx="3348492" cy="4524315"/>
          </a:xfrm>
          <a:prstGeom prst="rect">
            <a:avLst/>
          </a:prstGeom>
          <a:noFill/>
        </p:spPr>
        <p:txBody>
          <a:bodyPr wrap="square" rtlCol="0">
            <a:spAutoFit/>
          </a:bodyPr>
          <a:lstStyle/>
          <a:p>
            <a:r>
              <a:rPr lang="en-US" sz="2400" b="1"/>
              <a:t>ALTERNATIVE 2 – BERM AND DIVERSION</a:t>
            </a:r>
          </a:p>
          <a:p>
            <a:pPr marL="342900" indent="-342900">
              <a:buFont typeface="Arial" panose="020B0604020202020204" pitchFamily="34" charset="0"/>
              <a:buChar char="•"/>
            </a:pPr>
            <a:r>
              <a:rPr lang="en-US" sz="2400"/>
              <a:t>Less control of flooding</a:t>
            </a:r>
          </a:p>
          <a:p>
            <a:pPr marL="342900" indent="-342900">
              <a:buFont typeface="Arial" panose="020B0604020202020204" pitchFamily="34" charset="0"/>
              <a:buChar char="•"/>
            </a:pPr>
            <a:r>
              <a:rPr lang="en-US" sz="2400"/>
              <a:t>Increased expense from additional seeding mixture and berm</a:t>
            </a:r>
          </a:p>
          <a:p>
            <a:pPr marL="342900" indent="-342900">
              <a:buFont typeface="Arial" panose="020B0604020202020204" pitchFamily="34" charset="0"/>
              <a:buChar char="•"/>
            </a:pPr>
            <a:r>
              <a:rPr lang="en-US" sz="2400"/>
              <a:t>Berm introduces a permanent tributary blockage</a:t>
            </a:r>
          </a:p>
        </p:txBody>
      </p:sp>
      <p:pic>
        <p:nvPicPr>
          <p:cNvPr id="1026" name="Picture 2">
            <a:extLst>
              <a:ext uri="{FF2B5EF4-FFF2-40B4-BE49-F238E27FC236}">
                <a16:creationId xmlns:a16="http://schemas.microsoft.com/office/drawing/2014/main" id="{F7E1C9AC-35D9-446B-B95C-B05E7B13CF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4395" y="1296248"/>
            <a:ext cx="8543925" cy="4545536"/>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D8F7F349-D4A7-444A-9755-B5D56C892A51}"/>
              </a:ext>
            </a:extLst>
          </p:cNvPr>
          <p:cNvGrpSpPr/>
          <p:nvPr/>
        </p:nvGrpSpPr>
        <p:grpSpPr>
          <a:xfrm>
            <a:off x="8309113" y="5913783"/>
            <a:ext cx="3831535" cy="869674"/>
            <a:chOff x="8309113" y="5913783"/>
            <a:chExt cx="3831535" cy="869674"/>
          </a:xfrm>
        </p:grpSpPr>
        <p:sp>
          <p:nvSpPr>
            <p:cNvPr id="9" name="Rectangle 8">
              <a:extLst>
                <a:ext uri="{FF2B5EF4-FFF2-40B4-BE49-F238E27FC236}">
                  <a16:creationId xmlns:a16="http://schemas.microsoft.com/office/drawing/2014/main" id="{455D4215-FC20-4EA6-982F-039915FAC9D9}"/>
                </a:ext>
              </a:extLst>
            </p:cNvPr>
            <p:cNvSpPr/>
            <p:nvPr/>
          </p:nvSpPr>
          <p:spPr>
            <a:xfrm>
              <a:off x="8309113" y="5913783"/>
              <a:ext cx="3831535" cy="86967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icon&#10;&#10;Description automatically generated">
              <a:extLst>
                <a:ext uri="{FF2B5EF4-FFF2-40B4-BE49-F238E27FC236}">
                  <a16:creationId xmlns:a16="http://schemas.microsoft.com/office/drawing/2014/main" id="{D0439810-BA28-42B7-BA0E-6E73664E56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71490" y="5997659"/>
              <a:ext cx="3731172" cy="669845"/>
            </a:xfrm>
            <a:prstGeom prst="rect">
              <a:avLst/>
            </a:prstGeom>
          </p:spPr>
        </p:pic>
      </p:grpSp>
    </p:spTree>
    <p:extLst>
      <p:ext uri="{BB962C8B-B14F-4D97-AF65-F5344CB8AC3E}">
        <p14:creationId xmlns:p14="http://schemas.microsoft.com/office/powerpoint/2010/main" val="2537763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98C54-2A09-4861-868B-21A66E86202D}"/>
              </a:ext>
            </a:extLst>
          </p:cNvPr>
          <p:cNvSpPr>
            <a:spLocks noGrp="1"/>
          </p:cNvSpPr>
          <p:nvPr>
            <p:ph type="title"/>
          </p:nvPr>
        </p:nvSpPr>
        <p:spPr/>
        <p:txBody>
          <a:bodyPr/>
          <a:lstStyle/>
          <a:p>
            <a:r>
              <a:rPr lang="en-US"/>
              <a:t>Proposed Alternative Summary</a:t>
            </a:r>
          </a:p>
        </p:txBody>
      </p:sp>
      <p:pic>
        <p:nvPicPr>
          <p:cNvPr id="5" name="Content Placeholder 4" descr="Text&#10;&#10;Description automatically generated">
            <a:extLst>
              <a:ext uri="{FF2B5EF4-FFF2-40B4-BE49-F238E27FC236}">
                <a16:creationId xmlns:a16="http://schemas.microsoft.com/office/drawing/2014/main" id="{6751C57E-BA21-42E0-A9F9-F852ECA849C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576746" y="1"/>
            <a:ext cx="2615253" cy="1140372"/>
          </a:xfrm>
        </p:spPr>
      </p:pic>
      <p:sp>
        <p:nvSpPr>
          <p:cNvPr id="6" name="TextBox 5">
            <a:extLst>
              <a:ext uri="{FF2B5EF4-FFF2-40B4-BE49-F238E27FC236}">
                <a16:creationId xmlns:a16="http://schemas.microsoft.com/office/drawing/2014/main" id="{DDC07360-CCF3-44C2-BCC4-2CA032CAB720}"/>
              </a:ext>
            </a:extLst>
          </p:cNvPr>
          <p:cNvSpPr txBox="1"/>
          <p:nvPr/>
        </p:nvSpPr>
        <p:spPr>
          <a:xfrm>
            <a:off x="8551245" y="1905506"/>
            <a:ext cx="3348492" cy="3046988"/>
          </a:xfrm>
          <a:prstGeom prst="rect">
            <a:avLst/>
          </a:prstGeom>
          <a:noFill/>
        </p:spPr>
        <p:txBody>
          <a:bodyPr wrap="square" rtlCol="0">
            <a:spAutoFit/>
          </a:bodyPr>
          <a:lstStyle/>
          <a:p>
            <a:r>
              <a:rPr lang="en-US" sz="2400" b="1"/>
              <a:t>ALTERNATIVE 3 – WEIR INSTALLATION</a:t>
            </a:r>
          </a:p>
          <a:p>
            <a:pPr marL="342900" indent="-342900">
              <a:buFont typeface="Arial" panose="020B0604020202020204" pitchFamily="34" charset="0"/>
              <a:buChar char="•"/>
            </a:pPr>
            <a:r>
              <a:rPr lang="en-US" sz="2400"/>
              <a:t>Higher risk for flood impact to neighboring property owners</a:t>
            </a:r>
          </a:p>
          <a:p>
            <a:pPr marL="342900" indent="-342900">
              <a:buFont typeface="Arial" panose="020B0604020202020204" pitchFamily="34" charset="0"/>
              <a:buChar char="•"/>
            </a:pPr>
            <a:r>
              <a:rPr lang="en-US" sz="2400"/>
              <a:t>Highest probable construction cost</a:t>
            </a:r>
          </a:p>
        </p:txBody>
      </p:sp>
      <p:pic>
        <p:nvPicPr>
          <p:cNvPr id="1026" name="Picture 2">
            <a:extLst>
              <a:ext uri="{FF2B5EF4-FFF2-40B4-BE49-F238E27FC236}">
                <a16:creationId xmlns:a16="http://schemas.microsoft.com/office/drawing/2014/main" id="{F7E1C9AC-35D9-446B-B95C-B05E7B13CF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292263" y="1296248"/>
            <a:ext cx="7936071" cy="528743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6BDA9424-2B40-467F-812F-C953987D0234}"/>
              </a:ext>
            </a:extLst>
          </p:cNvPr>
          <p:cNvSpPr/>
          <p:nvPr/>
        </p:nvSpPr>
        <p:spPr>
          <a:xfrm>
            <a:off x="375920" y="3759200"/>
            <a:ext cx="904240" cy="83312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15046769-B6DD-412D-A1CB-843793D0EA4F}"/>
              </a:ext>
            </a:extLst>
          </p:cNvPr>
          <p:cNvSpPr/>
          <p:nvPr/>
        </p:nvSpPr>
        <p:spPr>
          <a:xfrm>
            <a:off x="4563762" y="3534032"/>
            <a:ext cx="3443416" cy="121096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5DF46CF-068C-4E89-B257-BE7BA40E7225}"/>
              </a:ext>
            </a:extLst>
          </p:cNvPr>
          <p:cNvSpPr txBox="1"/>
          <p:nvPr/>
        </p:nvSpPr>
        <p:spPr>
          <a:xfrm rot="16521825">
            <a:off x="1019684" y="3250031"/>
            <a:ext cx="980303" cy="369332"/>
          </a:xfrm>
          <a:prstGeom prst="rect">
            <a:avLst/>
          </a:prstGeom>
          <a:solidFill>
            <a:schemeClr val="tx1"/>
          </a:solidFill>
        </p:spPr>
        <p:txBody>
          <a:bodyPr wrap="square" rtlCol="0">
            <a:spAutoFit/>
          </a:bodyPr>
          <a:lstStyle/>
          <a:p>
            <a:r>
              <a:rPr lang="en-US" b="1">
                <a:solidFill>
                  <a:schemeClr val="bg1"/>
                </a:solidFill>
              </a:rPr>
              <a:t>HWY A</a:t>
            </a:r>
          </a:p>
        </p:txBody>
      </p:sp>
      <p:grpSp>
        <p:nvGrpSpPr>
          <p:cNvPr id="10" name="Group 9">
            <a:extLst>
              <a:ext uri="{FF2B5EF4-FFF2-40B4-BE49-F238E27FC236}">
                <a16:creationId xmlns:a16="http://schemas.microsoft.com/office/drawing/2014/main" id="{0C977B3C-E524-440D-BF04-6AA76DFFDF38}"/>
              </a:ext>
            </a:extLst>
          </p:cNvPr>
          <p:cNvGrpSpPr/>
          <p:nvPr/>
        </p:nvGrpSpPr>
        <p:grpSpPr>
          <a:xfrm>
            <a:off x="8309113" y="5913783"/>
            <a:ext cx="3831535" cy="869674"/>
            <a:chOff x="8309113" y="5913783"/>
            <a:chExt cx="3831535" cy="869674"/>
          </a:xfrm>
        </p:grpSpPr>
        <p:sp>
          <p:nvSpPr>
            <p:cNvPr id="11" name="Rectangle 10">
              <a:extLst>
                <a:ext uri="{FF2B5EF4-FFF2-40B4-BE49-F238E27FC236}">
                  <a16:creationId xmlns:a16="http://schemas.microsoft.com/office/drawing/2014/main" id="{49BFE13A-DB3D-4441-B555-F8E5D5A5DC44}"/>
                </a:ext>
              </a:extLst>
            </p:cNvPr>
            <p:cNvSpPr/>
            <p:nvPr/>
          </p:nvSpPr>
          <p:spPr>
            <a:xfrm>
              <a:off x="8309113" y="5913783"/>
              <a:ext cx="3831535" cy="86967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icon&#10;&#10;Description automatically generated">
              <a:extLst>
                <a:ext uri="{FF2B5EF4-FFF2-40B4-BE49-F238E27FC236}">
                  <a16:creationId xmlns:a16="http://schemas.microsoft.com/office/drawing/2014/main" id="{3E35A09B-24C9-4C72-AFF4-4FB3B1A934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71490" y="5997659"/>
              <a:ext cx="3731172" cy="669845"/>
            </a:xfrm>
            <a:prstGeom prst="rect">
              <a:avLst/>
            </a:prstGeom>
          </p:spPr>
        </p:pic>
      </p:grpSp>
    </p:spTree>
    <p:extLst>
      <p:ext uri="{BB962C8B-B14F-4D97-AF65-F5344CB8AC3E}">
        <p14:creationId xmlns:p14="http://schemas.microsoft.com/office/powerpoint/2010/main" val="904692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3"/>
                                        </p:tgtEl>
                                        <p:attrNameLst>
                                          <p:attrName>style.visibility</p:attrName>
                                        </p:attrNameLst>
                                      </p:cBhvr>
                                      <p:to>
                                        <p:strVal val="hidden"/>
                                      </p:to>
                                    </p:set>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98C54-2A09-4861-868B-21A66E86202D}"/>
              </a:ext>
            </a:extLst>
          </p:cNvPr>
          <p:cNvSpPr>
            <a:spLocks noGrp="1"/>
          </p:cNvSpPr>
          <p:nvPr>
            <p:ph type="title"/>
          </p:nvPr>
        </p:nvSpPr>
        <p:spPr/>
        <p:txBody>
          <a:bodyPr/>
          <a:lstStyle/>
          <a:p>
            <a:r>
              <a:rPr lang="en-US"/>
              <a:t>Recommended Alternative</a:t>
            </a:r>
          </a:p>
        </p:txBody>
      </p:sp>
      <p:pic>
        <p:nvPicPr>
          <p:cNvPr id="5" name="Content Placeholder 4" descr="Text&#10;&#10;Description automatically generated">
            <a:extLst>
              <a:ext uri="{FF2B5EF4-FFF2-40B4-BE49-F238E27FC236}">
                <a16:creationId xmlns:a16="http://schemas.microsoft.com/office/drawing/2014/main" id="{6751C57E-BA21-42E0-A9F9-F852ECA849C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576746" y="1"/>
            <a:ext cx="2615253" cy="1140372"/>
          </a:xfrm>
        </p:spPr>
      </p:pic>
      <p:sp>
        <p:nvSpPr>
          <p:cNvPr id="6" name="TextBox 5">
            <a:extLst>
              <a:ext uri="{FF2B5EF4-FFF2-40B4-BE49-F238E27FC236}">
                <a16:creationId xmlns:a16="http://schemas.microsoft.com/office/drawing/2014/main" id="{DDC07360-CCF3-44C2-BCC4-2CA032CAB720}"/>
              </a:ext>
            </a:extLst>
          </p:cNvPr>
          <p:cNvSpPr txBox="1"/>
          <p:nvPr/>
        </p:nvSpPr>
        <p:spPr>
          <a:xfrm>
            <a:off x="329881" y="1487632"/>
            <a:ext cx="3869538" cy="4524315"/>
          </a:xfrm>
          <a:prstGeom prst="rect">
            <a:avLst/>
          </a:prstGeom>
          <a:noFill/>
        </p:spPr>
        <p:txBody>
          <a:bodyPr wrap="square" rtlCol="0">
            <a:spAutoFit/>
          </a:bodyPr>
          <a:lstStyle/>
          <a:p>
            <a:r>
              <a:rPr lang="en-US" sz="2400" b="1"/>
              <a:t>ALTERNATIVE 1 – NEW CHANNEL EXCAVATION</a:t>
            </a:r>
          </a:p>
          <a:p>
            <a:pPr marL="342900" indent="-342900">
              <a:buFont typeface="Arial" panose="020B0604020202020204" pitchFamily="34" charset="0"/>
              <a:buChar char="•"/>
            </a:pPr>
            <a:r>
              <a:rPr lang="en-US" sz="2400"/>
              <a:t>Selected based on objective decision matrix and confirmed recommendation with client</a:t>
            </a:r>
          </a:p>
          <a:p>
            <a:pPr marL="342900" indent="-342900">
              <a:buFont typeface="Arial" panose="020B0604020202020204" pitchFamily="34" charset="0"/>
              <a:buChar char="•"/>
            </a:pPr>
            <a:r>
              <a:rPr lang="en-US" sz="2400"/>
              <a:t>More control of where flooding could occur</a:t>
            </a:r>
          </a:p>
          <a:p>
            <a:pPr marL="342900" indent="-342900">
              <a:buFont typeface="Arial" panose="020B0604020202020204" pitchFamily="34" charset="0"/>
              <a:buChar char="•"/>
            </a:pPr>
            <a:r>
              <a:rPr lang="en-US" sz="2400"/>
              <a:t>Accomplishes environmental project goals</a:t>
            </a:r>
          </a:p>
        </p:txBody>
      </p:sp>
      <p:pic>
        <p:nvPicPr>
          <p:cNvPr id="2050" name="Picture 2">
            <a:extLst>
              <a:ext uri="{FF2B5EF4-FFF2-40B4-BE49-F238E27FC236}">
                <a16:creationId xmlns:a16="http://schemas.microsoft.com/office/drawing/2014/main" id="{CB6B9F53-E8AD-40BB-9D4A-EFF04A8F1E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9419" y="1523058"/>
            <a:ext cx="7763345" cy="407670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C1AB5F43-323A-4610-9D45-22BD5C3DD4B9}"/>
              </a:ext>
            </a:extLst>
          </p:cNvPr>
          <p:cNvGrpSpPr/>
          <p:nvPr/>
        </p:nvGrpSpPr>
        <p:grpSpPr>
          <a:xfrm>
            <a:off x="8309113" y="5913783"/>
            <a:ext cx="3831535" cy="869674"/>
            <a:chOff x="8309113" y="5913783"/>
            <a:chExt cx="3831535" cy="869674"/>
          </a:xfrm>
        </p:grpSpPr>
        <p:sp>
          <p:nvSpPr>
            <p:cNvPr id="9" name="Rectangle 8">
              <a:extLst>
                <a:ext uri="{FF2B5EF4-FFF2-40B4-BE49-F238E27FC236}">
                  <a16:creationId xmlns:a16="http://schemas.microsoft.com/office/drawing/2014/main" id="{6CAC159B-41F0-4327-8FC4-C7A9FBC133C7}"/>
                </a:ext>
              </a:extLst>
            </p:cNvPr>
            <p:cNvSpPr/>
            <p:nvPr/>
          </p:nvSpPr>
          <p:spPr>
            <a:xfrm>
              <a:off x="8309113" y="5913783"/>
              <a:ext cx="3831535" cy="86967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icon&#10;&#10;Description automatically generated">
              <a:extLst>
                <a:ext uri="{FF2B5EF4-FFF2-40B4-BE49-F238E27FC236}">
                  <a16:creationId xmlns:a16="http://schemas.microsoft.com/office/drawing/2014/main" id="{F14E8576-53C0-4746-8A95-CA7E2B5817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71490" y="5997659"/>
              <a:ext cx="3731172" cy="669845"/>
            </a:xfrm>
            <a:prstGeom prst="rect">
              <a:avLst/>
            </a:prstGeom>
          </p:spPr>
        </p:pic>
      </p:grpSp>
    </p:spTree>
    <p:extLst>
      <p:ext uri="{BB962C8B-B14F-4D97-AF65-F5344CB8AC3E}">
        <p14:creationId xmlns:p14="http://schemas.microsoft.com/office/powerpoint/2010/main" val="1678127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98C54-2A09-4861-868B-21A66E86202D}"/>
              </a:ext>
            </a:extLst>
          </p:cNvPr>
          <p:cNvSpPr>
            <a:spLocks noGrp="1"/>
          </p:cNvSpPr>
          <p:nvPr>
            <p:ph type="title"/>
          </p:nvPr>
        </p:nvSpPr>
        <p:spPr/>
        <p:txBody>
          <a:bodyPr/>
          <a:lstStyle/>
          <a:p>
            <a:r>
              <a:rPr lang="en-US"/>
              <a:t>Previous Questions &amp; Comments</a:t>
            </a:r>
          </a:p>
        </p:txBody>
      </p:sp>
      <p:pic>
        <p:nvPicPr>
          <p:cNvPr id="5" name="Content Placeholder 4" descr="Text&#10;&#10;Description automatically generated">
            <a:extLst>
              <a:ext uri="{FF2B5EF4-FFF2-40B4-BE49-F238E27FC236}">
                <a16:creationId xmlns:a16="http://schemas.microsoft.com/office/drawing/2014/main" id="{6751C57E-BA21-42E0-A9F9-F852ECA849C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576746" y="1"/>
            <a:ext cx="2615253" cy="1140372"/>
          </a:xfrm>
        </p:spPr>
      </p:pic>
      <p:sp>
        <p:nvSpPr>
          <p:cNvPr id="8" name="TextBox 7">
            <a:extLst>
              <a:ext uri="{FF2B5EF4-FFF2-40B4-BE49-F238E27FC236}">
                <a16:creationId xmlns:a16="http://schemas.microsoft.com/office/drawing/2014/main" id="{188F430E-25C4-4FF7-8CAF-B7FA310485EF}"/>
              </a:ext>
            </a:extLst>
          </p:cNvPr>
          <p:cNvSpPr txBox="1"/>
          <p:nvPr/>
        </p:nvSpPr>
        <p:spPr>
          <a:xfrm>
            <a:off x="561975" y="1495425"/>
            <a:ext cx="10983914" cy="3416320"/>
          </a:xfrm>
          <a:prstGeom prst="rect">
            <a:avLst/>
          </a:prstGeom>
          <a:noFill/>
        </p:spPr>
        <p:txBody>
          <a:bodyPr wrap="square" rtlCol="0">
            <a:spAutoFit/>
          </a:bodyPr>
          <a:lstStyle/>
          <a:p>
            <a:pPr marL="285750" indent="-285750">
              <a:buFont typeface="Arial" panose="020B0604020202020204" pitchFamily="34" charset="0"/>
              <a:buChar char="•"/>
            </a:pPr>
            <a:r>
              <a:rPr lang="en-US" sz="2400"/>
              <a:t>What is being done with sediment deposited in the wetland?</a:t>
            </a:r>
          </a:p>
          <a:p>
            <a:pPr marL="285750" indent="-285750">
              <a:buFont typeface="Arial" panose="020B0604020202020204" pitchFamily="34" charset="0"/>
              <a:buChar char="•"/>
            </a:pPr>
            <a:endParaRPr lang="en-US" sz="2400"/>
          </a:p>
          <a:p>
            <a:pPr marL="285750" indent="-285750">
              <a:buFont typeface="Arial" panose="020B0604020202020204" pitchFamily="34" charset="0"/>
              <a:buChar char="•"/>
            </a:pPr>
            <a:r>
              <a:rPr lang="en-US" sz="2400"/>
              <a:t>Nutrient removal modeling?</a:t>
            </a:r>
          </a:p>
          <a:p>
            <a:pPr marL="285750" indent="-285750">
              <a:buFont typeface="Arial" panose="020B0604020202020204" pitchFamily="34" charset="0"/>
              <a:buChar char="•"/>
            </a:pPr>
            <a:endParaRPr lang="en-US" sz="2400"/>
          </a:p>
          <a:p>
            <a:pPr marL="285750" indent="-285750">
              <a:buFont typeface="Arial" panose="020B0604020202020204" pitchFamily="34" charset="0"/>
              <a:buChar char="•"/>
            </a:pPr>
            <a:r>
              <a:rPr lang="en-US" sz="2400"/>
              <a:t>Are there streamflow modeling results available?</a:t>
            </a:r>
          </a:p>
          <a:p>
            <a:pPr marL="285750" indent="-285750">
              <a:buFont typeface="Arial" panose="020B0604020202020204" pitchFamily="34" charset="0"/>
              <a:buChar char="•"/>
            </a:pPr>
            <a:endParaRPr lang="en-US" sz="2400"/>
          </a:p>
          <a:p>
            <a:pPr marL="285750" indent="-285750">
              <a:buFont typeface="Arial" panose="020B0604020202020204" pitchFamily="34" charset="0"/>
              <a:buChar char="•"/>
            </a:pPr>
            <a:r>
              <a:rPr lang="en-US" sz="2400"/>
              <a:t>Further detail in time frame/cost of permitting phase?</a:t>
            </a:r>
          </a:p>
          <a:p>
            <a:endParaRPr lang="en-US" sz="2400"/>
          </a:p>
          <a:p>
            <a:pPr marL="285750" indent="-285750">
              <a:buFont typeface="Arial" panose="020B0604020202020204" pitchFamily="34" charset="0"/>
              <a:buChar char="•"/>
            </a:pPr>
            <a:endParaRPr lang="en-US" sz="2400"/>
          </a:p>
        </p:txBody>
      </p:sp>
      <p:grpSp>
        <p:nvGrpSpPr>
          <p:cNvPr id="6" name="Group 5">
            <a:extLst>
              <a:ext uri="{FF2B5EF4-FFF2-40B4-BE49-F238E27FC236}">
                <a16:creationId xmlns:a16="http://schemas.microsoft.com/office/drawing/2014/main" id="{B0ECCFF3-E784-47BF-8D98-9E389E43F71C}"/>
              </a:ext>
            </a:extLst>
          </p:cNvPr>
          <p:cNvGrpSpPr/>
          <p:nvPr/>
        </p:nvGrpSpPr>
        <p:grpSpPr>
          <a:xfrm>
            <a:off x="8309113" y="5913783"/>
            <a:ext cx="3831535" cy="869674"/>
            <a:chOff x="8309113" y="5913783"/>
            <a:chExt cx="3831535" cy="869674"/>
          </a:xfrm>
        </p:grpSpPr>
        <p:sp>
          <p:nvSpPr>
            <p:cNvPr id="9" name="Rectangle 8">
              <a:extLst>
                <a:ext uri="{FF2B5EF4-FFF2-40B4-BE49-F238E27FC236}">
                  <a16:creationId xmlns:a16="http://schemas.microsoft.com/office/drawing/2014/main" id="{327B921E-B1E9-45BE-934A-FB7E9430D11B}"/>
                </a:ext>
              </a:extLst>
            </p:cNvPr>
            <p:cNvSpPr/>
            <p:nvPr/>
          </p:nvSpPr>
          <p:spPr>
            <a:xfrm>
              <a:off x="8309113" y="5913783"/>
              <a:ext cx="3831535" cy="86967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icon&#10;&#10;Description automatically generated">
              <a:extLst>
                <a:ext uri="{FF2B5EF4-FFF2-40B4-BE49-F238E27FC236}">
                  <a16:creationId xmlns:a16="http://schemas.microsoft.com/office/drawing/2014/main" id="{B211C749-4D9B-4464-8AB6-C1F5F624AD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71490" y="5997659"/>
              <a:ext cx="3731172" cy="669845"/>
            </a:xfrm>
            <a:prstGeom prst="rect">
              <a:avLst/>
            </a:prstGeom>
          </p:spPr>
        </p:pic>
      </p:grpSp>
    </p:spTree>
    <p:extLst>
      <p:ext uri="{BB962C8B-B14F-4D97-AF65-F5344CB8AC3E}">
        <p14:creationId xmlns:p14="http://schemas.microsoft.com/office/powerpoint/2010/main" val="2947507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1244</Words>
  <Application>Microsoft Office PowerPoint</Application>
  <PresentationFormat>Widescreen</PresentationFormat>
  <Paragraphs>115</Paragraphs>
  <Slides>21</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Century Gothic</vt:lpstr>
      <vt:lpstr>Times New Roman</vt:lpstr>
      <vt:lpstr>Wingdings 3</vt:lpstr>
      <vt:lpstr>Ion</vt:lpstr>
      <vt:lpstr>Final Design Presentation: Engineering Services for Watershed Improvement</vt:lpstr>
      <vt:lpstr>BPS Team Introduction</vt:lpstr>
      <vt:lpstr>Project Background</vt:lpstr>
      <vt:lpstr>Project Background</vt:lpstr>
      <vt:lpstr>Project Scope</vt:lpstr>
      <vt:lpstr>Proposed Alternative Summary</vt:lpstr>
      <vt:lpstr>Proposed Alternative Summary</vt:lpstr>
      <vt:lpstr>Recommended Alternative</vt:lpstr>
      <vt:lpstr>Previous Questions &amp; Comments</vt:lpstr>
      <vt:lpstr>Alternative 1: Excavated Channel </vt:lpstr>
      <vt:lpstr>Forebay Detail </vt:lpstr>
      <vt:lpstr>Stop Plank Detail </vt:lpstr>
      <vt:lpstr>Grading Plan</vt:lpstr>
      <vt:lpstr>Existing and Proposed Cross Sections </vt:lpstr>
      <vt:lpstr>Erosion Control</vt:lpstr>
      <vt:lpstr>Seeding Plan</vt:lpstr>
      <vt:lpstr>Hec Ras Modeling</vt:lpstr>
      <vt:lpstr>Opinion of Probable Cost</vt:lpstr>
      <vt:lpstr>Project Schedule</vt:lpstr>
      <vt:lpstr>In Summary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 Skotarzak</dc:creator>
  <cp:lastModifiedBy>Lake Ripley Management</cp:lastModifiedBy>
  <cp:revision>1</cp:revision>
  <dcterms:created xsi:type="dcterms:W3CDTF">2021-11-23T14:12:44Z</dcterms:created>
  <dcterms:modified xsi:type="dcterms:W3CDTF">2021-12-01T19:18:27Z</dcterms:modified>
</cp:coreProperties>
</file>